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4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6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5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6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7DFA-34ED-4FE8-B6F6-7D671922C4F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415AC-8584-4A88-A1F4-74A0581D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41" Type="http://schemas.openxmlformats.org/officeDocument/2006/relationships/tags" Target="../tags/tag56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3.3 Motion and Forces</a:t>
            </a:r>
          </a:p>
          <a:p>
            <a:r>
              <a:rPr lang="en-US" dirty="0" smtClean="0"/>
              <a:t>Friction and Air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friction?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I wanted to push a sofa across my living room, how are static friction and sliding friction involved?</a:t>
            </a:r>
            <a:endParaRPr lang="en-US" dirty="0"/>
          </a:p>
        </p:txBody>
      </p:sp>
      <p:grpSp>
        <p:nvGrpSpPr>
          <p:cNvPr id="56" name="SMARTInkShape-Group13"/>
          <p:cNvGrpSpPr/>
          <p:nvPr/>
        </p:nvGrpSpPr>
        <p:grpSpPr>
          <a:xfrm>
            <a:off x="1009650" y="4219575"/>
            <a:ext cx="1647826" cy="533401"/>
            <a:chOff x="1009650" y="4219575"/>
            <a:chExt cx="1647826" cy="533401"/>
          </a:xfrm>
        </p:grpSpPr>
        <p:sp>
          <p:nvSpPr>
            <p:cNvPr id="46" name="SMARTInkShape-120"/>
            <p:cNvSpPr/>
            <p:nvPr>
              <p:custDataLst>
                <p:tags r:id="rId13"/>
              </p:custDataLst>
            </p:nvPr>
          </p:nvSpPr>
          <p:spPr>
            <a:xfrm>
              <a:off x="1726082" y="4382057"/>
              <a:ext cx="226544" cy="285194"/>
            </a:xfrm>
            <a:custGeom>
              <a:avLst/>
              <a:gdLst/>
              <a:ahLst/>
              <a:cxnLst/>
              <a:rect l="0" t="0" r="0" b="0"/>
              <a:pathLst>
                <a:path w="226544" h="285194">
                  <a:moveTo>
                    <a:pt x="159868" y="56593"/>
                  </a:moveTo>
                  <a:lnTo>
                    <a:pt x="159868" y="56593"/>
                  </a:lnTo>
                  <a:lnTo>
                    <a:pt x="159868" y="34203"/>
                  </a:lnTo>
                  <a:lnTo>
                    <a:pt x="162690" y="27945"/>
                  </a:lnTo>
                  <a:lnTo>
                    <a:pt x="164924" y="24794"/>
                  </a:lnTo>
                  <a:lnTo>
                    <a:pt x="165356" y="21635"/>
                  </a:lnTo>
                  <a:lnTo>
                    <a:pt x="160144" y="1324"/>
                  </a:lnTo>
                  <a:lnTo>
                    <a:pt x="149837" y="0"/>
                  </a:lnTo>
                  <a:lnTo>
                    <a:pt x="142004" y="2513"/>
                  </a:lnTo>
                  <a:lnTo>
                    <a:pt x="97204" y="26904"/>
                  </a:lnTo>
                  <a:lnTo>
                    <a:pt x="50140" y="63124"/>
                  </a:lnTo>
                  <a:lnTo>
                    <a:pt x="24677" y="95983"/>
                  </a:lnTo>
                  <a:lnTo>
                    <a:pt x="4887" y="142488"/>
                  </a:lnTo>
                  <a:lnTo>
                    <a:pt x="0" y="170943"/>
                  </a:lnTo>
                  <a:lnTo>
                    <a:pt x="3609" y="199483"/>
                  </a:lnTo>
                  <a:lnTo>
                    <a:pt x="16438" y="222991"/>
                  </a:lnTo>
                  <a:lnTo>
                    <a:pt x="33644" y="238305"/>
                  </a:lnTo>
                  <a:lnTo>
                    <a:pt x="58421" y="251903"/>
                  </a:lnTo>
                  <a:lnTo>
                    <a:pt x="71036" y="254522"/>
                  </a:lnTo>
                  <a:lnTo>
                    <a:pt x="103986" y="248599"/>
                  </a:lnTo>
                  <a:lnTo>
                    <a:pt x="130610" y="239190"/>
                  </a:lnTo>
                  <a:lnTo>
                    <a:pt x="152375" y="222409"/>
                  </a:lnTo>
                  <a:lnTo>
                    <a:pt x="185117" y="179676"/>
                  </a:lnTo>
                  <a:lnTo>
                    <a:pt x="206637" y="140234"/>
                  </a:lnTo>
                  <a:lnTo>
                    <a:pt x="213942" y="115948"/>
                  </a:lnTo>
                  <a:lnTo>
                    <a:pt x="216838" y="79535"/>
                  </a:lnTo>
                  <a:lnTo>
                    <a:pt x="214116" y="74551"/>
                  </a:lnTo>
                  <a:lnTo>
                    <a:pt x="211908" y="71740"/>
                  </a:lnTo>
                  <a:lnTo>
                    <a:pt x="210436" y="70924"/>
                  </a:lnTo>
                  <a:lnTo>
                    <a:pt x="209455" y="71439"/>
                  </a:lnTo>
                  <a:lnTo>
                    <a:pt x="207881" y="74812"/>
                  </a:lnTo>
                  <a:lnTo>
                    <a:pt x="207508" y="117028"/>
                  </a:lnTo>
                  <a:lnTo>
                    <a:pt x="207496" y="157548"/>
                  </a:lnTo>
                  <a:lnTo>
                    <a:pt x="208552" y="198713"/>
                  </a:lnTo>
                  <a:lnTo>
                    <a:pt x="215032" y="237419"/>
                  </a:lnTo>
                  <a:lnTo>
                    <a:pt x="217194" y="254435"/>
                  </a:lnTo>
                  <a:lnTo>
                    <a:pt x="226543" y="285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1"/>
            <p:cNvSpPr/>
            <p:nvPr>
              <p:custDataLst>
                <p:tags r:id="rId14"/>
              </p:custDataLst>
            </p:nvPr>
          </p:nvSpPr>
          <p:spPr>
            <a:xfrm>
              <a:off x="1363399" y="4429125"/>
              <a:ext cx="227277" cy="9526"/>
            </a:xfrm>
            <a:custGeom>
              <a:avLst/>
              <a:gdLst/>
              <a:ahLst/>
              <a:cxnLst/>
              <a:rect l="0" t="0" r="0" b="0"/>
              <a:pathLst>
                <a:path w="2272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0145" y="9525"/>
                  </a:lnTo>
                  <a:lnTo>
                    <a:pt x="85655" y="9525"/>
                  </a:lnTo>
                  <a:lnTo>
                    <a:pt x="130163" y="4469"/>
                  </a:lnTo>
                  <a:lnTo>
                    <a:pt x="171808" y="1324"/>
                  </a:lnTo>
                  <a:lnTo>
                    <a:pt x="227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2"/>
            <p:cNvSpPr/>
            <p:nvPr>
              <p:custDataLst>
                <p:tags r:id="rId15"/>
              </p:custDataLst>
            </p:nvPr>
          </p:nvSpPr>
          <p:spPr>
            <a:xfrm>
              <a:off x="1457325" y="4219575"/>
              <a:ext cx="18999" cy="533401"/>
            </a:xfrm>
            <a:custGeom>
              <a:avLst/>
              <a:gdLst/>
              <a:ahLst/>
              <a:cxnLst/>
              <a:rect l="0" t="0" r="0" b="0"/>
              <a:pathLst>
                <a:path w="18999" h="533401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18167" y="52317"/>
                  </a:lnTo>
                  <a:lnTo>
                    <a:pt x="18876" y="89474"/>
                  </a:lnTo>
                  <a:lnTo>
                    <a:pt x="18998" y="124936"/>
                  </a:lnTo>
                  <a:lnTo>
                    <a:pt x="16213" y="165076"/>
                  </a:lnTo>
                  <a:lnTo>
                    <a:pt x="12497" y="196134"/>
                  </a:lnTo>
                  <a:lnTo>
                    <a:pt x="10846" y="231104"/>
                  </a:lnTo>
                  <a:lnTo>
                    <a:pt x="10112" y="264990"/>
                  </a:lnTo>
                  <a:lnTo>
                    <a:pt x="9786" y="298748"/>
                  </a:lnTo>
                  <a:lnTo>
                    <a:pt x="9641" y="334919"/>
                  </a:lnTo>
                  <a:lnTo>
                    <a:pt x="6754" y="369339"/>
                  </a:lnTo>
                  <a:lnTo>
                    <a:pt x="3002" y="402275"/>
                  </a:lnTo>
                  <a:lnTo>
                    <a:pt x="889" y="448452"/>
                  </a:lnTo>
                  <a:lnTo>
                    <a:pt x="176" y="490750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23"/>
            <p:cNvSpPr/>
            <p:nvPr>
              <p:custDataLst>
                <p:tags r:id="rId16"/>
              </p:custDataLst>
            </p:nvPr>
          </p:nvSpPr>
          <p:spPr>
            <a:xfrm>
              <a:off x="1009650" y="4250065"/>
              <a:ext cx="285751" cy="435120"/>
            </a:xfrm>
            <a:custGeom>
              <a:avLst/>
              <a:gdLst/>
              <a:ahLst/>
              <a:cxnLst/>
              <a:rect l="0" t="0" r="0" b="0"/>
              <a:pathLst>
                <a:path w="285751" h="435120">
                  <a:moveTo>
                    <a:pt x="285750" y="74285"/>
                  </a:moveTo>
                  <a:lnTo>
                    <a:pt x="285750" y="74285"/>
                  </a:lnTo>
                  <a:lnTo>
                    <a:pt x="285750" y="61028"/>
                  </a:lnTo>
                  <a:lnTo>
                    <a:pt x="282928" y="54987"/>
                  </a:lnTo>
                  <a:lnTo>
                    <a:pt x="280694" y="51895"/>
                  </a:lnTo>
                  <a:lnTo>
                    <a:pt x="271561" y="24794"/>
                  </a:lnTo>
                  <a:lnTo>
                    <a:pt x="263084" y="14348"/>
                  </a:lnTo>
                  <a:lnTo>
                    <a:pt x="248813" y="4550"/>
                  </a:lnTo>
                  <a:lnTo>
                    <a:pt x="236235" y="0"/>
                  </a:lnTo>
                  <a:lnTo>
                    <a:pt x="215693" y="3709"/>
                  </a:lnTo>
                  <a:lnTo>
                    <a:pt x="175721" y="20280"/>
                  </a:lnTo>
                  <a:lnTo>
                    <a:pt x="144141" y="39939"/>
                  </a:lnTo>
                  <a:lnTo>
                    <a:pt x="97533" y="76700"/>
                  </a:lnTo>
                  <a:lnTo>
                    <a:pt x="86387" y="89822"/>
                  </a:lnTo>
                  <a:lnTo>
                    <a:pt x="80728" y="102710"/>
                  </a:lnTo>
                  <a:lnTo>
                    <a:pt x="77094" y="128230"/>
                  </a:lnTo>
                  <a:lnTo>
                    <a:pt x="82242" y="143769"/>
                  </a:lnTo>
                  <a:lnTo>
                    <a:pt x="109804" y="188955"/>
                  </a:lnTo>
                  <a:lnTo>
                    <a:pt x="153062" y="236258"/>
                  </a:lnTo>
                  <a:lnTo>
                    <a:pt x="200112" y="283841"/>
                  </a:lnTo>
                  <a:lnTo>
                    <a:pt x="222981" y="312412"/>
                  </a:lnTo>
                  <a:lnTo>
                    <a:pt x="240190" y="345454"/>
                  </a:lnTo>
                  <a:lnTo>
                    <a:pt x="241512" y="359199"/>
                  </a:lnTo>
                  <a:lnTo>
                    <a:pt x="233738" y="385270"/>
                  </a:lnTo>
                  <a:lnTo>
                    <a:pt x="214953" y="404436"/>
                  </a:lnTo>
                  <a:lnTo>
                    <a:pt x="189279" y="423521"/>
                  </a:lnTo>
                  <a:lnTo>
                    <a:pt x="170907" y="430584"/>
                  </a:lnTo>
                  <a:lnTo>
                    <a:pt x="128186" y="435119"/>
                  </a:lnTo>
                  <a:lnTo>
                    <a:pt x="96542" y="430848"/>
                  </a:lnTo>
                  <a:lnTo>
                    <a:pt x="72114" y="417823"/>
                  </a:lnTo>
                  <a:lnTo>
                    <a:pt x="39410" y="386855"/>
                  </a:lnTo>
                  <a:lnTo>
                    <a:pt x="11827" y="345810"/>
                  </a:lnTo>
                  <a:lnTo>
                    <a:pt x="5256" y="332193"/>
                  </a:lnTo>
                  <a:lnTo>
                    <a:pt x="0" y="312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24"/>
            <p:cNvSpPr/>
            <p:nvPr>
              <p:custDataLst>
                <p:tags r:id="rId17"/>
              </p:custDataLst>
            </p:nvPr>
          </p:nvSpPr>
          <p:spPr>
            <a:xfrm>
              <a:off x="2011099" y="4286250"/>
              <a:ext cx="55827" cy="390526"/>
            </a:xfrm>
            <a:custGeom>
              <a:avLst/>
              <a:gdLst/>
              <a:ahLst/>
              <a:cxnLst/>
              <a:rect l="0" t="0" r="0" b="0"/>
              <a:pathLst>
                <a:path w="55827" h="390526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993" y="45761"/>
                  </a:lnTo>
                  <a:lnTo>
                    <a:pt x="7843" y="80704"/>
                  </a:lnTo>
                  <a:lnTo>
                    <a:pt x="13151" y="122925"/>
                  </a:lnTo>
                  <a:lnTo>
                    <a:pt x="18515" y="156233"/>
                  </a:lnTo>
                  <a:lnTo>
                    <a:pt x="24427" y="192204"/>
                  </a:lnTo>
                  <a:lnTo>
                    <a:pt x="30582" y="229357"/>
                  </a:lnTo>
                  <a:lnTo>
                    <a:pt x="34023" y="264214"/>
                  </a:lnTo>
                  <a:lnTo>
                    <a:pt x="38782" y="310766"/>
                  </a:lnTo>
                  <a:lnTo>
                    <a:pt x="44073" y="348548"/>
                  </a:lnTo>
                  <a:lnTo>
                    <a:pt x="46369" y="367635"/>
                  </a:lnTo>
                  <a:lnTo>
                    <a:pt x="55826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5"/>
            <p:cNvSpPr/>
            <p:nvPr>
              <p:custDataLst>
                <p:tags r:id="rId18"/>
              </p:custDataLst>
            </p:nvPr>
          </p:nvSpPr>
          <p:spPr>
            <a:xfrm>
              <a:off x="1943492" y="4402453"/>
              <a:ext cx="247259" cy="255273"/>
            </a:xfrm>
            <a:custGeom>
              <a:avLst/>
              <a:gdLst/>
              <a:ahLst/>
              <a:cxnLst/>
              <a:rect l="0" t="0" r="0" b="0"/>
              <a:pathLst>
                <a:path w="247259" h="255273">
                  <a:moveTo>
                    <a:pt x="9133" y="112397"/>
                  </a:moveTo>
                  <a:lnTo>
                    <a:pt x="9133" y="112397"/>
                  </a:lnTo>
                  <a:lnTo>
                    <a:pt x="4077" y="112397"/>
                  </a:lnTo>
                  <a:lnTo>
                    <a:pt x="2587" y="111339"/>
                  </a:lnTo>
                  <a:lnTo>
                    <a:pt x="1594" y="109575"/>
                  </a:lnTo>
                  <a:lnTo>
                    <a:pt x="0" y="104196"/>
                  </a:lnTo>
                  <a:lnTo>
                    <a:pt x="16936" y="80157"/>
                  </a:lnTo>
                  <a:lnTo>
                    <a:pt x="54781" y="51838"/>
                  </a:lnTo>
                  <a:lnTo>
                    <a:pt x="94467" y="31683"/>
                  </a:lnTo>
                  <a:lnTo>
                    <a:pt x="132881" y="17510"/>
                  </a:lnTo>
                  <a:lnTo>
                    <a:pt x="178456" y="2378"/>
                  </a:lnTo>
                  <a:lnTo>
                    <a:pt x="189516" y="0"/>
                  </a:lnTo>
                  <a:lnTo>
                    <a:pt x="193947" y="424"/>
                  </a:lnTo>
                  <a:lnTo>
                    <a:pt x="212002" y="6465"/>
                  </a:lnTo>
                  <a:lnTo>
                    <a:pt x="214229" y="7909"/>
                  </a:lnTo>
                  <a:lnTo>
                    <a:pt x="215714" y="9930"/>
                  </a:lnTo>
                  <a:lnTo>
                    <a:pt x="224838" y="32464"/>
                  </a:lnTo>
                  <a:lnTo>
                    <a:pt x="230364" y="68738"/>
                  </a:lnTo>
                  <a:lnTo>
                    <a:pt x="236277" y="116356"/>
                  </a:lnTo>
                  <a:lnTo>
                    <a:pt x="237302" y="153905"/>
                  </a:lnTo>
                  <a:lnTo>
                    <a:pt x="237648" y="196914"/>
                  </a:lnTo>
                  <a:lnTo>
                    <a:pt x="237722" y="235475"/>
                  </a:lnTo>
                  <a:lnTo>
                    <a:pt x="240550" y="244004"/>
                  </a:lnTo>
                  <a:lnTo>
                    <a:pt x="247258" y="25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6"/>
            <p:cNvSpPr/>
            <p:nvPr>
              <p:custDataLst>
                <p:tags r:id="rId19"/>
              </p:custDataLst>
            </p:nvPr>
          </p:nvSpPr>
          <p:spPr>
            <a:xfrm>
              <a:off x="2171700" y="4324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7"/>
            <p:cNvSpPr/>
            <p:nvPr>
              <p:custDataLst>
                <p:tags r:id="rId20"/>
              </p:custDataLst>
            </p:nvPr>
          </p:nvSpPr>
          <p:spPr>
            <a:xfrm>
              <a:off x="2260817" y="4364331"/>
              <a:ext cx="253784" cy="254206"/>
            </a:xfrm>
            <a:custGeom>
              <a:avLst/>
              <a:gdLst/>
              <a:ahLst/>
              <a:cxnLst/>
              <a:rect l="0" t="0" r="0" b="0"/>
              <a:pathLst>
                <a:path w="253784" h="254206">
                  <a:moveTo>
                    <a:pt x="187108" y="74319"/>
                  </a:moveTo>
                  <a:lnTo>
                    <a:pt x="187108" y="74319"/>
                  </a:lnTo>
                  <a:lnTo>
                    <a:pt x="187108" y="51653"/>
                  </a:lnTo>
                  <a:lnTo>
                    <a:pt x="189930" y="45548"/>
                  </a:lnTo>
                  <a:lnTo>
                    <a:pt x="192165" y="42438"/>
                  </a:lnTo>
                  <a:lnTo>
                    <a:pt x="192596" y="39306"/>
                  </a:lnTo>
                  <a:lnTo>
                    <a:pt x="188040" y="23507"/>
                  </a:lnTo>
                  <a:lnTo>
                    <a:pt x="181878" y="17164"/>
                  </a:lnTo>
                  <a:lnTo>
                    <a:pt x="160675" y="4468"/>
                  </a:lnTo>
                  <a:lnTo>
                    <a:pt x="142352" y="0"/>
                  </a:lnTo>
                  <a:lnTo>
                    <a:pt x="100507" y="8728"/>
                  </a:lnTo>
                  <a:lnTo>
                    <a:pt x="83002" y="15534"/>
                  </a:lnTo>
                  <a:lnTo>
                    <a:pt x="42858" y="48247"/>
                  </a:lnTo>
                  <a:lnTo>
                    <a:pt x="8421" y="94913"/>
                  </a:lnTo>
                  <a:lnTo>
                    <a:pt x="1858" y="113105"/>
                  </a:lnTo>
                  <a:lnTo>
                    <a:pt x="0" y="130716"/>
                  </a:lnTo>
                  <a:lnTo>
                    <a:pt x="10173" y="170933"/>
                  </a:lnTo>
                  <a:lnTo>
                    <a:pt x="24146" y="193492"/>
                  </a:lnTo>
                  <a:lnTo>
                    <a:pt x="64401" y="226524"/>
                  </a:lnTo>
                  <a:lnTo>
                    <a:pt x="95011" y="242889"/>
                  </a:lnTo>
                  <a:lnTo>
                    <a:pt x="130892" y="251618"/>
                  </a:lnTo>
                  <a:lnTo>
                    <a:pt x="168335" y="254205"/>
                  </a:lnTo>
                  <a:lnTo>
                    <a:pt x="203418" y="252149"/>
                  </a:lnTo>
                  <a:lnTo>
                    <a:pt x="253783" y="245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28"/>
            <p:cNvSpPr/>
            <p:nvPr>
              <p:custDataLst>
                <p:tags r:id="rId21"/>
              </p:custDataLst>
            </p:nvPr>
          </p:nvSpPr>
          <p:spPr>
            <a:xfrm>
              <a:off x="2657475" y="4362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29"/>
            <p:cNvSpPr/>
            <p:nvPr>
              <p:custDataLst>
                <p:tags r:id="rId22"/>
              </p:custDataLst>
            </p:nvPr>
          </p:nvSpPr>
          <p:spPr>
            <a:xfrm>
              <a:off x="2657475" y="45529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7"/>
          <p:cNvGrpSpPr/>
          <p:nvPr/>
        </p:nvGrpSpPr>
        <p:grpSpPr>
          <a:xfrm>
            <a:off x="962025" y="5096267"/>
            <a:ext cx="1676401" cy="726204"/>
            <a:chOff x="962025" y="5096267"/>
            <a:chExt cx="1676401" cy="726204"/>
          </a:xfrm>
        </p:grpSpPr>
        <p:sp>
          <p:nvSpPr>
            <p:cNvPr id="75" name="SMARTInkShape-145"/>
            <p:cNvSpPr/>
            <p:nvPr>
              <p:custDataLst>
                <p:tags r:id="rId1"/>
              </p:custDataLst>
            </p:nvPr>
          </p:nvSpPr>
          <p:spPr>
            <a:xfrm>
              <a:off x="962025" y="5191209"/>
              <a:ext cx="295276" cy="292767"/>
            </a:xfrm>
            <a:custGeom>
              <a:avLst/>
              <a:gdLst/>
              <a:ahLst/>
              <a:cxnLst/>
              <a:rect l="0" t="0" r="0" b="0"/>
              <a:pathLst>
                <a:path w="295276" h="292767">
                  <a:moveTo>
                    <a:pt x="295275" y="18966"/>
                  </a:moveTo>
                  <a:lnTo>
                    <a:pt x="295275" y="18966"/>
                  </a:lnTo>
                  <a:lnTo>
                    <a:pt x="295275" y="13910"/>
                  </a:lnTo>
                  <a:lnTo>
                    <a:pt x="294217" y="12420"/>
                  </a:lnTo>
                  <a:lnTo>
                    <a:pt x="292453" y="11427"/>
                  </a:lnTo>
                  <a:lnTo>
                    <a:pt x="290219" y="10765"/>
                  </a:lnTo>
                  <a:lnTo>
                    <a:pt x="275977" y="2076"/>
                  </a:lnTo>
                  <a:lnTo>
                    <a:pt x="234569" y="0"/>
                  </a:lnTo>
                  <a:lnTo>
                    <a:pt x="215787" y="1000"/>
                  </a:lnTo>
                  <a:lnTo>
                    <a:pt x="171443" y="11677"/>
                  </a:lnTo>
                  <a:lnTo>
                    <a:pt x="165096" y="14107"/>
                  </a:lnTo>
                  <a:lnTo>
                    <a:pt x="155220" y="22451"/>
                  </a:lnTo>
                  <a:lnTo>
                    <a:pt x="148362" y="32157"/>
                  </a:lnTo>
                  <a:lnTo>
                    <a:pt x="145314" y="39998"/>
                  </a:lnTo>
                  <a:lnTo>
                    <a:pt x="143598" y="55419"/>
                  </a:lnTo>
                  <a:lnTo>
                    <a:pt x="148841" y="67270"/>
                  </a:lnTo>
                  <a:lnTo>
                    <a:pt x="175411" y="106035"/>
                  </a:lnTo>
                  <a:lnTo>
                    <a:pt x="211535" y="152494"/>
                  </a:lnTo>
                  <a:lnTo>
                    <a:pt x="247075" y="192425"/>
                  </a:lnTo>
                  <a:lnTo>
                    <a:pt x="257978" y="209301"/>
                  </a:lnTo>
                  <a:lnTo>
                    <a:pt x="262823" y="223857"/>
                  </a:lnTo>
                  <a:lnTo>
                    <a:pt x="262155" y="237381"/>
                  </a:lnTo>
                  <a:lnTo>
                    <a:pt x="260495" y="243951"/>
                  </a:lnTo>
                  <a:lnTo>
                    <a:pt x="250184" y="256896"/>
                  </a:lnTo>
                  <a:lnTo>
                    <a:pt x="222751" y="277396"/>
                  </a:lnTo>
                  <a:lnTo>
                    <a:pt x="181740" y="290578"/>
                  </a:lnTo>
                  <a:lnTo>
                    <a:pt x="145336" y="292766"/>
                  </a:lnTo>
                  <a:lnTo>
                    <a:pt x="108797" y="286123"/>
                  </a:lnTo>
                  <a:lnTo>
                    <a:pt x="77392" y="270162"/>
                  </a:lnTo>
                  <a:lnTo>
                    <a:pt x="33788" y="232785"/>
                  </a:lnTo>
                  <a:lnTo>
                    <a:pt x="0" y="180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46"/>
            <p:cNvSpPr/>
            <p:nvPr>
              <p:custDataLst>
                <p:tags r:id="rId2"/>
              </p:custDataLst>
            </p:nvPr>
          </p:nvSpPr>
          <p:spPr>
            <a:xfrm>
              <a:off x="1376188" y="5181600"/>
              <a:ext cx="43038" cy="438151"/>
            </a:xfrm>
            <a:custGeom>
              <a:avLst/>
              <a:gdLst/>
              <a:ahLst/>
              <a:cxnLst/>
              <a:rect l="0" t="0" r="0" b="0"/>
              <a:pathLst>
                <a:path w="43038" h="438151">
                  <a:moveTo>
                    <a:pt x="43037" y="0"/>
                  </a:moveTo>
                  <a:lnTo>
                    <a:pt x="43037" y="0"/>
                  </a:lnTo>
                  <a:lnTo>
                    <a:pt x="35433" y="8663"/>
                  </a:lnTo>
                  <a:lnTo>
                    <a:pt x="29779" y="18314"/>
                  </a:lnTo>
                  <a:lnTo>
                    <a:pt x="21928" y="63952"/>
                  </a:lnTo>
                  <a:lnTo>
                    <a:pt x="16674" y="103968"/>
                  </a:lnTo>
                  <a:lnTo>
                    <a:pt x="15117" y="148280"/>
                  </a:lnTo>
                  <a:lnTo>
                    <a:pt x="13695" y="182319"/>
                  </a:lnTo>
                  <a:lnTo>
                    <a:pt x="9535" y="215086"/>
                  </a:lnTo>
                  <a:lnTo>
                    <a:pt x="6981" y="250110"/>
                  </a:lnTo>
                  <a:lnTo>
                    <a:pt x="5845" y="285785"/>
                  </a:lnTo>
                  <a:lnTo>
                    <a:pt x="5341" y="319279"/>
                  </a:lnTo>
                  <a:lnTo>
                    <a:pt x="0" y="362830"/>
                  </a:lnTo>
                  <a:lnTo>
                    <a:pt x="1828" y="392432"/>
                  </a:lnTo>
                  <a:lnTo>
                    <a:pt x="14462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47"/>
            <p:cNvSpPr/>
            <p:nvPr>
              <p:custDataLst>
                <p:tags r:id="rId3"/>
              </p:custDataLst>
            </p:nvPr>
          </p:nvSpPr>
          <p:spPr>
            <a:xfrm>
              <a:off x="1524000" y="5343525"/>
              <a:ext cx="9526" cy="219076"/>
            </a:xfrm>
            <a:custGeom>
              <a:avLst/>
              <a:gdLst/>
              <a:ahLst/>
              <a:cxnLst/>
              <a:rect l="0" t="0" r="0" b="0"/>
              <a:pathLst>
                <a:path w="9526" h="21907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883" y="59867"/>
                  </a:lnTo>
                  <a:lnTo>
                    <a:pt x="174" y="105939"/>
                  </a:lnTo>
                  <a:lnTo>
                    <a:pt x="52" y="143220"/>
                  </a:lnTo>
                  <a:lnTo>
                    <a:pt x="10" y="18868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48"/>
            <p:cNvSpPr/>
            <p:nvPr>
              <p:custDataLst>
                <p:tags r:id="rId4"/>
              </p:custDataLst>
            </p:nvPr>
          </p:nvSpPr>
          <p:spPr>
            <a:xfrm>
              <a:off x="1552575" y="5181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9"/>
            <p:cNvSpPr/>
            <p:nvPr>
              <p:custDataLst>
                <p:tags r:id="rId5"/>
              </p:custDataLst>
            </p:nvPr>
          </p:nvSpPr>
          <p:spPr>
            <a:xfrm>
              <a:off x="1650726" y="5269663"/>
              <a:ext cx="263800" cy="279633"/>
            </a:xfrm>
            <a:custGeom>
              <a:avLst/>
              <a:gdLst/>
              <a:ahLst/>
              <a:cxnLst/>
              <a:rect l="0" t="0" r="0" b="0"/>
              <a:pathLst>
                <a:path w="263800" h="279633">
                  <a:moveTo>
                    <a:pt x="235224" y="83387"/>
                  </a:moveTo>
                  <a:lnTo>
                    <a:pt x="235224" y="83387"/>
                  </a:lnTo>
                  <a:lnTo>
                    <a:pt x="235224" y="65073"/>
                  </a:lnTo>
                  <a:lnTo>
                    <a:pt x="232402" y="56550"/>
                  </a:lnTo>
                  <a:lnTo>
                    <a:pt x="212431" y="32620"/>
                  </a:lnTo>
                  <a:lnTo>
                    <a:pt x="204633" y="24487"/>
                  </a:lnTo>
                  <a:lnTo>
                    <a:pt x="167029" y="7375"/>
                  </a:lnTo>
                  <a:lnTo>
                    <a:pt x="139524" y="540"/>
                  </a:lnTo>
                  <a:lnTo>
                    <a:pt x="121782" y="0"/>
                  </a:lnTo>
                  <a:lnTo>
                    <a:pt x="106842" y="3286"/>
                  </a:lnTo>
                  <a:lnTo>
                    <a:pt x="73457" y="21625"/>
                  </a:lnTo>
                  <a:lnTo>
                    <a:pt x="38813" y="51866"/>
                  </a:lnTo>
                  <a:lnTo>
                    <a:pt x="24511" y="80867"/>
                  </a:lnTo>
                  <a:lnTo>
                    <a:pt x="10196" y="127535"/>
                  </a:lnTo>
                  <a:lnTo>
                    <a:pt x="0" y="171248"/>
                  </a:lnTo>
                  <a:lnTo>
                    <a:pt x="781" y="207845"/>
                  </a:lnTo>
                  <a:lnTo>
                    <a:pt x="6144" y="230776"/>
                  </a:lnTo>
                  <a:lnTo>
                    <a:pt x="21063" y="255587"/>
                  </a:lnTo>
                  <a:lnTo>
                    <a:pt x="32797" y="269634"/>
                  </a:lnTo>
                  <a:lnTo>
                    <a:pt x="47890" y="277288"/>
                  </a:lnTo>
                  <a:lnTo>
                    <a:pt x="65181" y="279632"/>
                  </a:lnTo>
                  <a:lnTo>
                    <a:pt x="93824" y="273943"/>
                  </a:lnTo>
                  <a:lnTo>
                    <a:pt x="140893" y="253594"/>
                  </a:lnTo>
                  <a:lnTo>
                    <a:pt x="164724" y="239467"/>
                  </a:lnTo>
                  <a:lnTo>
                    <a:pt x="205893" y="195905"/>
                  </a:lnTo>
                  <a:lnTo>
                    <a:pt x="239543" y="151591"/>
                  </a:lnTo>
                  <a:lnTo>
                    <a:pt x="263799" y="102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50"/>
            <p:cNvSpPr/>
            <p:nvPr>
              <p:custDataLst>
                <p:tags r:id="rId6"/>
              </p:custDataLst>
            </p:nvPr>
          </p:nvSpPr>
          <p:spPr>
            <a:xfrm>
              <a:off x="1866917" y="5096267"/>
              <a:ext cx="57134" cy="428234"/>
            </a:xfrm>
            <a:custGeom>
              <a:avLst/>
              <a:gdLst/>
              <a:ahLst/>
              <a:cxnLst/>
              <a:rect l="0" t="0" r="0" b="0"/>
              <a:pathLst>
                <a:path w="57134" h="428234">
                  <a:moveTo>
                    <a:pt x="57133" y="9133"/>
                  </a:moveTo>
                  <a:lnTo>
                    <a:pt x="57133" y="9133"/>
                  </a:lnTo>
                  <a:lnTo>
                    <a:pt x="52077" y="9133"/>
                  </a:lnTo>
                  <a:lnTo>
                    <a:pt x="50587" y="8075"/>
                  </a:lnTo>
                  <a:lnTo>
                    <a:pt x="49594" y="6311"/>
                  </a:lnTo>
                  <a:lnTo>
                    <a:pt x="48932" y="4077"/>
                  </a:lnTo>
                  <a:lnTo>
                    <a:pt x="47432" y="2587"/>
                  </a:lnTo>
                  <a:lnTo>
                    <a:pt x="39523" y="0"/>
                  </a:lnTo>
                  <a:lnTo>
                    <a:pt x="27911" y="10021"/>
                  </a:lnTo>
                  <a:lnTo>
                    <a:pt x="24952" y="12899"/>
                  </a:lnTo>
                  <a:lnTo>
                    <a:pt x="21664" y="21743"/>
                  </a:lnTo>
                  <a:lnTo>
                    <a:pt x="18321" y="59477"/>
                  </a:lnTo>
                  <a:lnTo>
                    <a:pt x="11562" y="105547"/>
                  </a:lnTo>
                  <a:lnTo>
                    <a:pt x="7295" y="145650"/>
                  </a:lnTo>
                  <a:lnTo>
                    <a:pt x="2150" y="191046"/>
                  </a:lnTo>
                  <a:lnTo>
                    <a:pt x="625" y="238011"/>
                  </a:lnTo>
                  <a:lnTo>
                    <a:pt x="173" y="282618"/>
                  </a:lnTo>
                  <a:lnTo>
                    <a:pt x="39" y="325468"/>
                  </a:lnTo>
                  <a:lnTo>
                    <a:pt x="0" y="366034"/>
                  </a:lnTo>
                  <a:lnTo>
                    <a:pt x="1044" y="409381"/>
                  </a:lnTo>
                  <a:lnTo>
                    <a:pt x="9508" y="428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51"/>
            <p:cNvSpPr/>
            <p:nvPr>
              <p:custDataLst>
                <p:tags r:id="rId7"/>
              </p:custDataLst>
            </p:nvPr>
          </p:nvSpPr>
          <p:spPr>
            <a:xfrm>
              <a:off x="1962150" y="5248275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4469" y="14189"/>
                  </a:lnTo>
                  <a:lnTo>
                    <a:pt x="1986" y="22534"/>
                  </a:lnTo>
                  <a:lnTo>
                    <a:pt x="174" y="67817"/>
                  </a:lnTo>
                  <a:lnTo>
                    <a:pt x="34" y="105001"/>
                  </a:lnTo>
                  <a:lnTo>
                    <a:pt x="7" y="149465"/>
                  </a:lnTo>
                  <a:lnTo>
                    <a:pt x="1" y="19458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52"/>
            <p:cNvSpPr/>
            <p:nvPr>
              <p:custDataLst>
                <p:tags r:id="rId8"/>
              </p:custDataLst>
            </p:nvPr>
          </p:nvSpPr>
          <p:spPr>
            <a:xfrm>
              <a:off x="2028825" y="5124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53"/>
            <p:cNvSpPr/>
            <p:nvPr>
              <p:custDataLst>
                <p:tags r:id="rId9"/>
              </p:custDataLst>
            </p:nvPr>
          </p:nvSpPr>
          <p:spPr>
            <a:xfrm>
              <a:off x="2028825" y="5173297"/>
              <a:ext cx="209439" cy="303579"/>
            </a:xfrm>
            <a:custGeom>
              <a:avLst/>
              <a:gdLst/>
              <a:ahLst/>
              <a:cxnLst/>
              <a:rect l="0" t="0" r="0" b="0"/>
              <a:pathLst>
                <a:path w="209439" h="303579">
                  <a:moveTo>
                    <a:pt x="19050" y="122603"/>
                  </a:moveTo>
                  <a:lnTo>
                    <a:pt x="19050" y="122603"/>
                  </a:lnTo>
                  <a:lnTo>
                    <a:pt x="19050" y="127660"/>
                  </a:lnTo>
                  <a:lnTo>
                    <a:pt x="3862" y="171964"/>
                  </a:lnTo>
                  <a:lnTo>
                    <a:pt x="508" y="218082"/>
                  </a:lnTo>
                  <a:lnTo>
                    <a:pt x="4" y="263501"/>
                  </a:lnTo>
                  <a:lnTo>
                    <a:pt x="0" y="252047"/>
                  </a:lnTo>
                  <a:lnTo>
                    <a:pt x="9701" y="205601"/>
                  </a:lnTo>
                  <a:lnTo>
                    <a:pt x="16890" y="159537"/>
                  </a:lnTo>
                  <a:lnTo>
                    <a:pt x="24054" y="119435"/>
                  </a:lnTo>
                  <a:lnTo>
                    <a:pt x="39583" y="76862"/>
                  </a:lnTo>
                  <a:lnTo>
                    <a:pt x="63793" y="34663"/>
                  </a:lnTo>
                  <a:lnTo>
                    <a:pt x="82637" y="12704"/>
                  </a:lnTo>
                  <a:lnTo>
                    <a:pt x="95289" y="4967"/>
                  </a:lnTo>
                  <a:lnTo>
                    <a:pt x="120658" y="0"/>
                  </a:lnTo>
                  <a:lnTo>
                    <a:pt x="139702" y="4197"/>
                  </a:lnTo>
                  <a:lnTo>
                    <a:pt x="153694" y="12143"/>
                  </a:lnTo>
                  <a:lnTo>
                    <a:pt x="169599" y="26257"/>
                  </a:lnTo>
                  <a:lnTo>
                    <a:pt x="182661" y="48901"/>
                  </a:lnTo>
                  <a:lnTo>
                    <a:pt x="199829" y="94357"/>
                  </a:lnTo>
                  <a:lnTo>
                    <a:pt x="206670" y="125523"/>
                  </a:lnTo>
                  <a:lnTo>
                    <a:pt x="208981" y="168923"/>
                  </a:lnTo>
                  <a:lnTo>
                    <a:pt x="209438" y="214616"/>
                  </a:lnTo>
                  <a:lnTo>
                    <a:pt x="206706" y="255314"/>
                  </a:lnTo>
                  <a:lnTo>
                    <a:pt x="200059" y="302919"/>
                  </a:lnTo>
                  <a:lnTo>
                    <a:pt x="200025" y="30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54"/>
            <p:cNvSpPr/>
            <p:nvPr>
              <p:custDataLst>
                <p:tags r:id="rId10"/>
              </p:custDataLst>
            </p:nvPr>
          </p:nvSpPr>
          <p:spPr>
            <a:xfrm>
              <a:off x="2228850" y="5258202"/>
              <a:ext cx="265261" cy="564269"/>
            </a:xfrm>
            <a:custGeom>
              <a:avLst/>
              <a:gdLst/>
              <a:ahLst/>
              <a:cxnLst/>
              <a:rect l="0" t="0" r="0" b="0"/>
              <a:pathLst>
                <a:path w="265261" h="564269">
                  <a:moveTo>
                    <a:pt x="228600" y="18648"/>
                  </a:moveTo>
                  <a:lnTo>
                    <a:pt x="228600" y="18648"/>
                  </a:lnTo>
                  <a:lnTo>
                    <a:pt x="228600" y="10447"/>
                  </a:lnTo>
                  <a:lnTo>
                    <a:pt x="227542" y="10006"/>
                  </a:lnTo>
                  <a:lnTo>
                    <a:pt x="223544" y="9515"/>
                  </a:lnTo>
                  <a:lnTo>
                    <a:pt x="222054" y="8327"/>
                  </a:lnTo>
                  <a:lnTo>
                    <a:pt x="220399" y="4183"/>
                  </a:lnTo>
                  <a:lnTo>
                    <a:pt x="217841" y="2655"/>
                  </a:lnTo>
                  <a:lnTo>
                    <a:pt x="197733" y="0"/>
                  </a:lnTo>
                  <a:lnTo>
                    <a:pt x="176720" y="7282"/>
                  </a:lnTo>
                  <a:lnTo>
                    <a:pt x="158430" y="16926"/>
                  </a:lnTo>
                  <a:lnTo>
                    <a:pt x="121680" y="50804"/>
                  </a:lnTo>
                  <a:lnTo>
                    <a:pt x="93307" y="95080"/>
                  </a:lnTo>
                  <a:lnTo>
                    <a:pt x="87223" y="122842"/>
                  </a:lnTo>
                  <a:lnTo>
                    <a:pt x="87449" y="134806"/>
                  </a:lnTo>
                  <a:lnTo>
                    <a:pt x="91077" y="143651"/>
                  </a:lnTo>
                  <a:lnTo>
                    <a:pt x="99070" y="154582"/>
                  </a:lnTo>
                  <a:lnTo>
                    <a:pt x="113198" y="164523"/>
                  </a:lnTo>
                  <a:lnTo>
                    <a:pt x="118857" y="165640"/>
                  </a:lnTo>
                  <a:lnTo>
                    <a:pt x="130789" y="164059"/>
                  </a:lnTo>
                  <a:lnTo>
                    <a:pt x="149407" y="157217"/>
                  </a:lnTo>
                  <a:lnTo>
                    <a:pt x="187341" y="125941"/>
                  </a:lnTo>
                  <a:lnTo>
                    <a:pt x="220370" y="80240"/>
                  </a:lnTo>
                  <a:lnTo>
                    <a:pt x="244754" y="33867"/>
                  </a:lnTo>
                  <a:lnTo>
                    <a:pt x="246363" y="29645"/>
                  </a:lnTo>
                  <a:lnTo>
                    <a:pt x="247269" y="23435"/>
                  </a:lnTo>
                  <a:lnTo>
                    <a:pt x="247600" y="27340"/>
                  </a:lnTo>
                  <a:lnTo>
                    <a:pt x="248705" y="68222"/>
                  </a:lnTo>
                  <a:lnTo>
                    <a:pt x="255188" y="110403"/>
                  </a:lnTo>
                  <a:lnTo>
                    <a:pt x="259409" y="153785"/>
                  </a:lnTo>
                  <a:lnTo>
                    <a:pt x="263459" y="185601"/>
                  </a:lnTo>
                  <a:lnTo>
                    <a:pt x="265260" y="220908"/>
                  </a:lnTo>
                  <a:lnTo>
                    <a:pt x="263238" y="257766"/>
                  </a:lnTo>
                  <a:lnTo>
                    <a:pt x="258811" y="295314"/>
                  </a:lnTo>
                  <a:lnTo>
                    <a:pt x="253316" y="333169"/>
                  </a:lnTo>
                  <a:lnTo>
                    <a:pt x="247346" y="371160"/>
                  </a:lnTo>
                  <a:lnTo>
                    <a:pt x="240107" y="408153"/>
                  </a:lnTo>
                  <a:lnTo>
                    <a:pt x="229834" y="442234"/>
                  </a:lnTo>
                  <a:lnTo>
                    <a:pt x="212149" y="486114"/>
                  </a:lnTo>
                  <a:lnTo>
                    <a:pt x="186153" y="530204"/>
                  </a:lnTo>
                  <a:lnTo>
                    <a:pt x="154363" y="557572"/>
                  </a:lnTo>
                  <a:lnTo>
                    <a:pt x="147359" y="562081"/>
                  </a:lnTo>
                  <a:lnTo>
                    <a:pt x="131110" y="564268"/>
                  </a:lnTo>
                  <a:lnTo>
                    <a:pt x="113304" y="560654"/>
                  </a:lnTo>
                  <a:lnTo>
                    <a:pt x="86488" y="546719"/>
                  </a:lnTo>
                  <a:lnTo>
                    <a:pt x="55106" y="517403"/>
                  </a:lnTo>
                  <a:lnTo>
                    <a:pt x="27969" y="480752"/>
                  </a:lnTo>
                  <a:lnTo>
                    <a:pt x="0" y="437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55"/>
            <p:cNvSpPr/>
            <p:nvPr>
              <p:custDataLst>
                <p:tags r:id="rId11"/>
              </p:custDataLst>
            </p:nvPr>
          </p:nvSpPr>
          <p:spPr>
            <a:xfrm>
              <a:off x="2638425" y="51720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56"/>
            <p:cNvSpPr/>
            <p:nvPr>
              <p:custDataLst>
                <p:tags r:id="rId12"/>
              </p:custDataLst>
            </p:nvPr>
          </p:nvSpPr>
          <p:spPr>
            <a:xfrm>
              <a:off x="2609850" y="5391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43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push a roll of tape along the counter, it will slow down eventually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Because the forces are unbalanced</a:t>
            </a:r>
          </a:p>
          <a:p>
            <a:pPr lvl="1"/>
            <a:r>
              <a:rPr lang="en-US" dirty="0" smtClean="0"/>
              <a:t>The force that slowed down the tape is called 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351"/>
            <a:ext cx="10515600" cy="1325563"/>
          </a:xfrm>
        </p:spPr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870"/>
            <a:ext cx="10515600" cy="4351338"/>
          </a:xfrm>
        </p:spPr>
        <p:txBody>
          <a:bodyPr/>
          <a:lstStyle/>
          <a:p>
            <a:r>
              <a:rPr lang="en-US" dirty="0" smtClean="0"/>
              <a:t>Friction is the force that opposes the sliding motion of two surfaces that are in contact</a:t>
            </a:r>
          </a:p>
          <a:p>
            <a:r>
              <a:rPr lang="en-US" dirty="0" smtClean="0"/>
              <a:t>What impacts friction?</a:t>
            </a:r>
          </a:p>
          <a:p>
            <a:pPr lvl="1"/>
            <a:r>
              <a:rPr lang="en-US" dirty="0" smtClean="0"/>
              <a:t>The size of the frictional force exerted by one surface on another depends on the materials the surfaces are made from and the roughness of the surfaces</a:t>
            </a:r>
          </a:p>
          <a:p>
            <a:pPr lvl="2"/>
            <a:r>
              <a:rPr lang="en-US" dirty="0" smtClean="0"/>
              <a:t>Simply put, texture!</a:t>
            </a:r>
          </a:p>
          <a:p>
            <a:pPr lvl="1"/>
            <a:r>
              <a:rPr lang="en-US" dirty="0" smtClean="0"/>
              <a:t>Even the most highly polished, shiny and smooth looking metal surfaces have bumps and dips that stick when they are in contact with each other</a:t>
            </a:r>
          </a:p>
          <a:p>
            <a:pPr lvl="1"/>
            <a:r>
              <a:rPr lang="en-US" dirty="0" smtClean="0"/>
              <a:t>These bumps and dips </a:t>
            </a:r>
            <a:r>
              <a:rPr lang="en-US" b="1" dirty="0" smtClean="0"/>
              <a:t>form</a:t>
            </a:r>
            <a:r>
              <a:rPr lang="en-US" dirty="0" smtClean="0"/>
              <a:t> </a:t>
            </a:r>
            <a:r>
              <a:rPr lang="en-US" dirty="0" err="1" smtClean="0"/>
              <a:t>microwelds</a:t>
            </a:r>
            <a:endParaRPr lang="en-US" dirty="0"/>
          </a:p>
        </p:txBody>
      </p:sp>
      <p:pic>
        <p:nvPicPr>
          <p:cNvPr id="1026" name="Picture 2" descr="Image result for fr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70" y="4908908"/>
            <a:ext cx="4872730" cy="19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888" y="4928802"/>
            <a:ext cx="4296376" cy="192919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159500" y="5941208"/>
            <a:ext cx="755988" cy="323246"/>
          </a:xfrm>
          <a:prstGeom prst="rightArrow">
            <a:avLst>
              <a:gd name="adj1" fmla="val 50000"/>
              <a:gd name="adj2" fmla="val 69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3 main types of friction</a:t>
            </a:r>
          </a:p>
          <a:p>
            <a:pPr lvl="1"/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Sliding</a:t>
            </a:r>
          </a:p>
          <a:p>
            <a:pPr lvl="1"/>
            <a:r>
              <a:rPr lang="en-US" dirty="0" smtClean="0"/>
              <a:t>Rolling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274" y="3844925"/>
            <a:ext cx="4048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499100" cy="4791075"/>
          </a:xfrm>
        </p:spPr>
        <p:txBody>
          <a:bodyPr/>
          <a:lstStyle/>
          <a:p>
            <a:r>
              <a:rPr lang="en-US" dirty="0" smtClean="0"/>
              <a:t>Static Friction</a:t>
            </a:r>
          </a:p>
          <a:p>
            <a:pPr lvl="1"/>
            <a:r>
              <a:rPr lang="en-US" dirty="0" smtClean="0"/>
              <a:t>Frictional Force that prevents two surfaces in contact from sliding past each other</a:t>
            </a:r>
          </a:p>
          <a:p>
            <a:pPr lvl="1"/>
            <a:r>
              <a:rPr lang="en-US" dirty="0" smtClean="0"/>
              <a:t>In the example to the right, the static friction balances/is equal to the force the man is applying to the box, so the box does not move</a:t>
            </a:r>
          </a:p>
          <a:p>
            <a:pPr lvl="1"/>
            <a:r>
              <a:rPr lang="en-US" dirty="0" smtClean="0"/>
              <a:t>Other examples include pushing a car by yourself…might have a hard time making it budge!</a:t>
            </a:r>
          </a:p>
          <a:p>
            <a:pPr lvl="1"/>
            <a:r>
              <a:rPr lang="en-US" dirty="0" smtClean="0"/>
              <a:t>Strongest frictional force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9204" y="225425"/>
            <a:ext cx="2632286" cy="3495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0700" y="3860800"/>
            <a:ext cx="3810000" cy="2867025"/>
          </a:xfrm>
          <a:prstGeom prst="rect">
            <a:avLst/>
          </a:prstGeom>
        </p:spPr>
      </p:pic>
      <p:grpSp>
        <p:nvGrpSpPr>
          <p:cNvPr id="79" name="SMARTInkShape-Group10"/>
          <p:cNvGrpSpPr/>
          <p:nvPr/>
        </p:nvGrpSpPr>
        <p:grpSpPr>
          <a:xfrm>
            <a:off x="1362505" y="1390650"/>
            <a:ext cx="3838146" cy="590551"/>
            <a:chOff x="1362505" y="1390650"/>
            <a:chExt cx="3838146" cy="590551"/>
          </a:xfrm>
        </p:grpSpPr>
        <p:sp>
          <p:nvSpPr>
            <p:cNvPr id="66" name="SMARTInkShape-46"/>
            <p:cNvSpPr/>
            <p:nvPr>
              <p:custDataLst>
                <p:tags r:id="rId2"/>
              </p:custDataLst>
            </p:nvPr>
          </p:nvSpPr>
          <p:spPr>
            <a:xfrm>
              <a:off x="1362505" y="1596319"/>
              <a:ext cx="548926" cy="384882"/>
            </a:xfrm>
            <a:custGeom>
              <a:avLst/>
              <a:gdLst/>
              <a:ahLst/>
              <a:cxnLst/>
              <a:rect l="0" t="0" r="0" b="0"/>
              <a:pathLst>
                <a:path w="548926" h="384882">
                  <a:moveTo>
                    <a:pt x="28145" y="384881"/>
                  </a:moveTo>
                  <a:lnTo>
                    <a:pt x="28145" y="384881"/>
                  </a:lnTo>
                  <a:lnTo>
                    <a:pt x="19944" y="384881"/>
                  </a:lnTo>
                  <a:lnTo>
                    <a:pt x="13956" y="379825"/>
                  </a:lnTo>
                  <a:lnTo>
                    <a:pt x="11255" y="374520"/>
                  </a:lnTo>
                  <a:lnTo>
                    <a:pt x="10535" y="371623"/>
                  </a:lnTo>
                  <a:lnTo>
                    <a:pt x="8997" y="369693"/>
                  </a:lnTo>
                  <a:lnTo>
                    <a:pt x="4465" y="367547"/>
                  </a:lnTo>
                  <a:lnTo>
                    <a:pt x="2833" y="365917"/>
                  </a:lnTo>
                  <a:lnTo>
                    <a:pt x="1020" y="361283"/>
                  </a:lnTo>
                  <a:lnTo>
                    <a:pt x="0" y="347668"/>
                  </a:lnTo>
                  <a:lnTo>
                    <a:pt x="2583" y="339061"/>
                  </a:lnTo>
                  <a:lnTo>
                    <a:pt x="27028" y="296823"/>
                  </a:lnTo>
                  <a:lnTo>
                    <a:pt x="70175" y="251224"/>
                  </a:lnTo>
                  <a:lnTo>
                    <a:pt x="108332" y="222865"/>
                  </a:lnTo>
                  <a:lnTo>
                    <a:pt x="153151" y="197176"/>
                  </a:lnTo>
                  <a:lnTo>
                    <a:pt x="199945" y="173337"/>
                  </a:lnTo>
                  <a:lnTo>
                    <a:pt x="247324" y="148987"/>
                  </a:lnTo>
                  <a:lnTo>
                    <a:pt x="292054" y="131189"/>
                  </a:lnTo>
                  <a:lnTo>
                    <a:pt x="329296" y="116391"/>
                  </a:lnTo>
                  <a:lnTo>
                    <a:pt x="372485" y="94858"/>
                  </a:lnTo>
                  <a:lnTo>
                    <a:pt x="390639" y="90104"/>
                  </a:lnTo>
                  <a:lnTo>
                    <a:pt x="393633" y="87821"/>
                  </a:lnTo>
                  <a:lnTo>
                    <a:pt x="395629" y="85241"/>
                  </a:lnTo>
                  <a:lnTo>
                    <a:pt x="400668" y="82374"/>
                  </a:lnTo>
                  <a:lnTo>
                    <a:pt x="403494" y="81610"/>
                  </a:lnTo>
                  <a:lnTo>
                    <a:pt x="404319" y="81100"/>
                  </a:lnTo>
                  <a:lnTo>
                    <a:pt x="403811" y="80760"/>
                  </a:lnTo>
                  <a:lnTo>
                    <a:pt x="402414" y="80534"/>
                  </a:lnTo>
                  <a:lnTo>
                    <a:pt x="401483" y="79325"/>
                  </a:lnTo>
                  <a:lnTo>
                    <a:pt x="400448" y="75159"/>
                  </a:lnTo>
                  <a:lnTo>
                    <a:pt x="396997" y="73625"/>
                  </a:lnTo>
                  <a:lnTo>
                    <a:pt x="355358" y="70825"/>
                  </a:lnTo>
                  <a:lnTo>
                    <a:pt x="317596" y="70636"/>
                  </a:lnTo>
                  <a:lnTo>
                    <a:pt x="279126" y="70580"/>
                  </a:lnTo>
                  <a:lnTo>
                    <a:pt x="239858" y="70563"/>
                  </a:lnTo>
                  <a:lnTo>
                    <a:pt x="198354" y="70558"/>
                  </a:lnTo>
                  <a:lnTo>
                    <a:pt x="150859" y="70556"/>
                  </a:lnTo>
                  <a:lnTo>
                    <a:pt x="141599" y="70556"/>
                  </a:lnTo>
                  <a:lnTo>
                    <a:pt x="139764" y="69498"/>
                  </a:lnTo>
                  <a:lnTo>
                    <a:pt x="139599" y="67734"/>
                  </a:lnTo>
                  <a:lnTo>
                    <a:pt x="140548" y="65500"/>
                  </a:lnTo>
                  <a:lnTo>
                    <a:pt x="151996" y="57298"/>
                  </a:lnTo>
                  <a:lnTo>
                    <a:pt x="194150" y="41908"/>
                  </a:lnTo>
                  <a:lnTo>
                    <a:pt x="235023" y="32434"/>
                  </a:lnTo>
                  <a:lnTo>
                    <a:pt x="269316" y="26096"/>
                  </a:lnTo>
                  <a:lnTo>
                    <a:pt x="305724" y="19752"/>
                  </a:lnTo>
                  <a:lnTo>
                    <a:pt x="340250" y="13404"/>
                  </a:lnTo>
                  <a:lnTo>
                    <a:pt x="373233" y="7055"/>
                  </a:lnTo>
                  <a:lnTo>
                    <a:pt x="405531" y="706"/>
                  </a:lnTo>
                  <a:lnTo>
                    <a:pt x="437525" y="0"/>
                  </a:lnTo>
                  <a:lnTo>
                    <a:pt x="479643" y="2731"/>
                  </a:lnTo>
                  <a:lnTo>
                    <a:pt x="522319" y="8710"/>
                  </a:lnTo>
                  <a:lnTo>
                    <a:pt x="541573" y="17071"/>
                  </a:lnTo>
                  <a:lnTo>
                    <a:pt x="547377" y="23149"/>
                  </a:lnTo>
                  <a:lnTo>
                    <a:pt x="548925" y="26251"/>
                  </a:lnTo>
                  <a:lnTo>
                    <a:pt x="547822" y="35343"/>
                  </a:lnTo>
                  <a:lnTo>
                    <a:pt x="542746" y="46439"/>
                  </a:lnTo>
                  <a:lnTo>
                    <a:pt x="526929" y="64586"/>
                  </a:lnTo>
                  <a:lnTo>
                    <a:pt x="484550" y="96006"/>
                  </a:lnTo>
                  <a:lnTo>
                    <a:pt x="445154" y="127712"/>
                  </a:lnTo>
                  <a:lnTo>
                    <a:pt x="400273" y="165806"/>
                  </a:lnTo>
                  <a:lnTo>
                    <a:pt x="376619" y="189952"/>
                  </a:lnTo>
                  <a:lnTo>
                    <a:pt x="373522" y="196999"/>
                  </a:lnTo>
                  <a:lnTo>
                    <a:pt x="371779" y="206916"/>
                  </a:lnTo>
                  <a:lnTo>
                    <a:pt x="374193" y="213358"/>
                  </a:lnTo>
                  <a:lnTo>
                    <a:pt x="380570" y="222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7"/>
            <p:cNvSpPr/>
            <p:nvPr>
              <p:custDataLst>
                <p:tags r:id="rId3"/>
              </p:custDataLst>
            </p:nvPr>
          </p:nvSpPr>
          <p:spPr>
            <a:xfrm>
              <a:off x="1962150" y="1495787"/>
              <a:ext cx="266701" cy="266159"/>
            </a:xfrm>
            <a:custGeom>
              <a:avLst/>
              <a:gdLst/>
              <a:ahLst/>
              <a:cxnLst/>
              <a:rect l="0" t="0" r="0" b="0"/>
              <a:pathLst>
                <a:path w="266701" h="266159">
                  <a:moveTo>
                    <a:pt x="266700" y="28213"/>
                  </a:moveTo>
                  <a:lnTo>
                    <a:pt x="266700" y="28213"/>
                  </a:lnTo>
                  <a:lnTo>
                    <a:pt x="266700" y="14955"/>
                  </a:lnTo>
                  <a:lnTo>
                    <a:pt x="263878" y="8915"/>
                  </a:lnTo>
                  <a:lnTo>
                    <a:pt x="261644" y="5823"/>
                  </a:lnTo>
                  <a:lnTo>
                    <a:pt x="250694" y="2387"/>
                  </a:lnTo>
                  <a:lnTo>
                    <a:pt x="208697" y="0"/>
                  </a:lnTo>
                  <a:lnTo>
                    <a:pt x="171281" y="2532"/>
                  </a:lnTo>
                  <a:lnTo>
                    <a:pt x="138373" y="12910"/>
                  </a:lnTo>
                  <a:lnTo>
                    <a:pt x="123079" y="22032"/>
                  </a:lnTo>
                  <a:lnTo>
                    <a:pt x="111845" y="36495"/>
                  </a:lnTo>
                  <a:lnTo>
                    <a:pt x="106870" y="49129"/>
                  </a:lnTo>
                  <a:lnTo>
                    <a:pt x="108528" y="59028"/>
                  </a:lnTo>
                  <a:lnTo>
                    <a:pt x="113852" y="70484"/>
                  </a:lnTo>
                  <a:lnTo>
                    <a:pt x="140477" y="101369"/>
                  </a:lnTo>
                  <a:lnTo>
                    <a:pt x="184195" y="137053"/>
                  </a:lnTo>
                  <a:lnTo>
                    <a:pt x="218242" y="173126"/>
                  </a:lnTo>
                  <a:lnTo>
                    <a:pt x="221694" y="178797"/>
                  </a:lnTo>
                  <a:lnTo>
                    <a:pt x="222938" y="184694"/>
                  </a:lnTo>
                  <a:lnTo>
                    <a:pt x="221497" y="196890"/>
                  </a:lnTo>
                  <a:lnTo>
                    <a:pt x="214736" y="215657"/>
                  </a:lnTo>
                  <a:lnTo>
                    <a:pt x="195917" y="234623"/>
                  </a:lnTo>
                  <a:lnTo>
                    <a:pt x="160055" y="252391"/>
                  </a:lnTo>
                  <a:lnTo>
                    <a:pt x="116126" y="263269"/>
                  </a:lnTo>
                  <a:lnTo>
                    <a:pt x="71504" y="265732"/>
                  </a:lnTo>
                  <a:lnTo>
                    <a:pt x="44587" y="266158"/>
                  </a:lnTo>
                  <a:lnTo>
                    <a:pt x="30047" y="260614"/>
                  </a:lnTo>
                  <a:lnTo>
                    <a:pt x="8522" y="244864"/>
                  </a:lnTo>
                  <a:lnTo>
                    <a:pt x="3788" y="238097"/>
                  </a:lnTo>
                  <a:lnTo>
                    <a:pt x="0" y="22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8"/>
            <p:cNvSpPr/>
            <p:nvPr>
              <p:custDataLst>
                <p:tags r:id="rId4"/>
              </p:custDataLst>
            </p:nvPr>
          </p:nvSpPr>
          <p:spPr>
            <a:xfrm>
              <a:off x="2209800" y="1390650"/>
              <a:ext cx="38101" cy="304801"/>
            </a:xfrm>
            <a:custGeom>
              <a:avLst/>
              <a:gdLst/>
              <a:ahLst/>
              <a:cxnLst/>
              <a:rect l="0" t="0" r="0" b="0"/>
              <a:pathLst>
                <a:path w="38101" h="3048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8" y="5056"/>
                  </a:lnTo>
                  <a:lnTo>
                    <a:pt x="16475" y="10361"/>
                  </a:lnTo>
                  <a:lnTo>
                    <a:pt x="28650" y="52263"/>
                  </a:lnTo>
                  <a:lnTo>
                    <a:pt x="36647" y="95861"/>
                  </a:lnTo>
                  <a:lnTo>
                    <a:pt x="37813" y="140017"/>
                  </a:lnTo>
                  <a:lnTo>
                    <a:pt x="35221" y="180410"/>
                  </a:lnTo>
                  <a:lnTo>
                    <a:pt x="29450" y="227467"/>
                  </a:lnTo>
                  <a:lnTo>
                    <a:pt x="29893" y="250607"/>
                  </a:lnTo>
                  <a:lnTo>
                    <a:pt x="37718" y="297450"/>
                  </a:lnTo>
                  <a:lnTo>
                    <a:pt x="381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9"/>
            <p:cNvSpPr/>
            <p:nvPr>
              <p:custDataLst>
                <p:tags r:id="rId5"/>
              </p:custDataLst>
            </p:nvPr>
          </p:nvSpPr>
          <p:spPr>
            <a:xfrm>
              <a:off x="2181225" y="1533525"/>
              <a:ext cx="295276" cy="47626"/>
            </a:xfrm>
            <a:custGeom>
              <a:avLst/>
              <a:gdLst/>
              <a:ahLst/>
              <a:cxnLst/>
              <a:rect l="0" t="0" r="0" b="0"/>
              <a:pathLst>
                <a:path w="295276" h="47626">
                  <a:moveTo>
                    <a:pt x="0" y="47625"/>
                  </a:moveTo>
                  <a:lnTo>
                    <a:pt x="0" y="47625"/>
                  </a:lnTo>
                  <a:lnTo>
                    <a:pt x="45771" y="46567"/>
                  </a:lnTo>
                  <a:lnTo>
                    <a:pt x="91792" y="39424"/>
                  </a:lnTo>
                  <a:lnTo>
                    <a:pt x="127857" y="33436"/>
                  </a:lnTo>
                  <a:lnTo>
                    <a:pt x="165354" y="24959"/>
                  </a:lnTo>
                  <a:lnTo>
                    <a:pt x="209404" y="19159"/>
                  </a:lnTo>
                  <a:lnTo>
                    <a:pt x="245373" y="11792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0"/>
            <p:cNvSpPr/>
            <p:nvPr>
              <p:custDataLst>
                <p:tags r:id="rId6"/>
              </p:custDataLst>
            </p:nvPr>
          </p:nvSpPr>
          <p:spPr>
            <a:xfrm>
              <a:off x="2448090" y="1495459"/>
              <a:ext cx="142711" cy="190467"/>
            </a:xfrm>
            <a:custGeom>
              <a:avLst/>
              <a:gdLst/>
              <a:ahLst/>
              <a:cxnLst/>
              <a:rect l="0" t="0" r="0" b="0"/>
              <a:pathLst>
                <a:path w="142711" h="190467">
                  <a:moveTo>
                    <a:pt x="85560" y="9491"/>
                  </a:moveTo>
                  <a:lnTo>
                    <a:pt x="85560" y="9491"/>
                  </a:lnTo>
                  <a:lnTo>
                    <a:pt x="77359" y="9491"/>
                  </a:lnTo>
                  <a:lnTo>
                    <a:pt x="76918" y="8433"/>
                  </a:lnTo>
                  <a:lnTo>
                    <a:pt x="76151" y="1290"/>
                  </a:lnTo>
                  <a:lnTo>
                    <a:pt x="73265" y="554"/>
                  </a:lnTo>
                  <a:lnTo>
                    <a:pt x="66905" y="0"/>
                  </a:lnTo>
                  <a:lnTo>
                    <a:pt x="50287" y="17273"/>
                  </a:lnTo>
                  <a:lnTo>
                    <a:pt x="25221" y="63646"/>
                  </a:lnTo>
                  <a:lnTo>
                    <a:pt x="6184" y="109783"/>
                  </a:lnTo>
                  <a:lnTo>
                    <a:pt x="671" y="139847"/>
                  </a:lnTo>
                  <a:lnTo>
                    <a:pt x="0" y="160006"/>
                  </a:lnTo>
                  <a:lnTo>
                    <a:pt x="2731" y="169167"/>
                  </a:lnTo>
                  <a:lnTo>
                    <a:pt x="4941" y="173092"/>
                  </a:lnTo>
                  <a:lnTo>
                    <a:pt x="7472" y="175708"/>
                  </a:lnTo>
                  <a:lnTo>
                    <a:pt x="13107" y="178615"/>
                  </a:lnTo>
                  <a:lnTo>
                    <a:pt x="22230" y="180252"/>
                  </a:lnTo>
                  <a:lnTo>
                    <a:pt x="28486" y="177813"/>
                  </a:lnTo>
                  <a:lnTo>
                    <a:pt x="41125" y="167623"/>
                  </a:lnTo>
                  <a:lnTo>
                    <a:pt x="66511" y="123519"/>
                  </a:lnTo>
                  <a:lnTo>
                    <a:pt x="81327" y="92005"/>
                  </a:lnTo>
                  <a:lnTo>
                    <a:pt x="85511" y="52782"/>
                  </a:lnTo>
                  <a:lnTo>
                    <a:pt x="84469" y="52110"/>
                  </a:lnTo>
                  <a:lnTo>
                    <a:pt x="82716" y="52720"/>
                  </a:lnTo>
                  <a:lnTo>
                    <a:pt x="77355" y="56248"/>
                  </a:lnTo>
                  <a:lnTo>
                    <a:pt x="76622" y="59552"/>
                  </a:lnTo>
                  <a:lnTo>
                    <a:pt x="76151" y="75354"/>
                  </a:lnTo>
                  <a:lnTo>
                    <a:pt x="78909" y="83919"/>
                  </a:lnTo>
                  <a:lnTo>
                    <a:pt x="82604" y="92312"/>
                  </a:lnTo>
                  <a:lnTo>
                    <a:pt x="92905" y="127268"/>
                  </a:lnTo>
                  <a:lnTo>
                    <a:pt x="107916" y="153699"/>
                  </a:lnTo>
                  <a:lnTo>
                    <a:pt x="137602" y="177658"/>
                  </a:lnTo>
                  <a:lnTo>
                    <a:pt x="142710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1"/>
            <p:cNvSpPr/>
            <p:nvPr>
              <p:custDataLst>
                <p:tags r:id="rId7"/>
              </p:custDataLst>
            </p:nvPr>
          </p:nvSpPr>
          <p:spPr>
            <a:xfrm>
              <a:off x="2638425" y="1552575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5211" y="50200"/>
                  </a:lnTo>
                  <a:lnTo>
                    <a:pt x="55011" y="68752"/>
                  </a:lnTo>
                  <a:lnTo>
                    <a:pt x="87451" y="106190"/>
                  </a:lnTo>
                  <a:lnTo>
                    <a:pt x="119683" y="129014"/>
                  </a:lnTo>
                  <a:lnTo>
                    <a:pt x="133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2"/>
            <p:cNvSpPr/>
            <p:nvPr>
              <p:custDataLst>
                <p:tags r:id="rId8"/>
              </p:custDataLst>
            </p:nvPr>
          </p:nvSpPr>
          <p:spPr>
            <a:xfrm>
              <a:off x="2781727" y="1495425"/>
              <a:ext cx="56724" cy="342901"/>
            </a:xfrm>
            <a:custGeom>
              <a:avLst/>
              <a:gdLst/>
              <a:ahLst/>
              <a:cxnLst/>
              <a:rect l="0" t="0" r="0" b="0"/>
              <a:pathLst>
                <a:path w="56724" h="342901">
                  <a:moveTo>
                    <a:pt x="18623" y="0"/>
                  </a:moveTo>
                  <a:lnTo>
                    <a:pt x="18623" y="0"/>
                  </a:lnTo>
                  <a:lnTo>
                    <a:pt x="10422" y="0"/>
                  </a:lnTo>
                  <a:lnTo>
                    <a:pt x="4434" y="5056"/>
                  </a:lnTo>
                  <a:lnTo>
                    <a:pt x="1733" y="10361"/>
                  </a:lnTo>
                  <a:lnTo>
                    <a:pt x="0" y="32503"/>
                  </a:lnTo>
                  <a:lnTo>
                    <a:pt x="7168" y="76717"/>
                  </a:lnTo>
                  <a:lnTo>
                    <a:pt x="13773" y="119459"/>
                  </a:lnTo>
                  <a:lnTo>
                    <a:pt x="17186" y="156163"/>
                  </a:lnTo>
                  <a:lnTo>
                    <a:pt x="24885" y="198887"/>
                  </a:lnTo>
                  <a:lnTo>
                    <a:pt x="30326" y="240722"/>
                  </a:lnTo>
                  <a:lnTo>
                    <a:pt x="37764" y="287817"/>
                  </a:lnTo>
                  <a:lnTo>
                    <a:pt x="44991" y="312821"/>
                  </a:lnTo>
                  <a:lnTo>
                    <a:pt x="54092" y="331824"/>
                  </a:lnTo>
                  <a:lnTo>
                    <a:pt x="56723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3"/>
            <p:cNvSpPr/>
            <p:nvPr>
              <p:custDataLst>
                <p:tags r:id="rId9"/>
              </p:custDataLst>
            </p:nvPr>
          </p:nvSpPr>
          <p:spPr>
            <a:xfrm>
              <a:off x="3038475" y="1590675"/>
              <a:ext cx="209551" cy="46306"/>
            </a:xfrm>
            <a:custGeom>
              <a:avLst/>
              <a:gdLst/>
              <a:ahLst/>
              <a:cxnLst/>
              <a:rect l="0" t="0" r="0" b="0"/>
              <a:pathLst>
                <a:path w="209551" h="46306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0361" y="40922"/>
                  </a:lnTo>
                  <a:lnTo>
                    <a:pt x="13257" y="43156"/>
                  </a:lnTo>
                  <a:lnTo>
                    <a:pt x="32503" y="46301"/>
                  </a:lnTo>
                  <a:lnTo>
                    <a:pt x="67451" y="46305"/>
                  </a:lnTo>
                  <a:lnTo>
                    <a:pt x="114402" y="34333"/>
                  </a:lnTo>
                  <a:lnTo>
                    <a:pt x="157908" y="2210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4"/>
            <p:cNvSpPr/>
            <p:nvPr>
              <p:custDataLst>
                <p:tags r:id="rId10"/>
              </p:custDataLst>
            </p:nvPr>
          </p:nvSpPr>
          <p:spPr>
            <a:xfrm>
              <a:off x="3295650" y="1400175"/>
              <a:ext cx="504826" cy="323229"/>
            </a:xfrm>
            <a:custGeom>
              <a:avLst/>
              <a:gdLst/>
              <a:ahLst/>
              <a:cxnLst/>
              <a:rect l="0" t="0" r="0" b="0"/>
              <a:pathLst>
                <a:path w="504826" h="323229">
                  <a:moveTo>
                    <a:pt x="0" y="0"/>
                  </a:moveTo>
                  <a:lnTo>
                    <a:pt x="0" y="0"/>
                  </a:lnTo>
                  <a:lnTo>
                    <a:pt x="1058" y="34357"/>
                  </a:lnTo>
                  <a:lnTo>
                    <a:pt x="13257" y="76961"/>
                  </a:lnTo>
                  <a:lnTo>
                    <a:pt x="18964" y="115509"/>
                  </a:lnTo>
                  <a:lnTo>
                    <a:pt x="29185" y="159969"/>
                  </a:lnTo>
                  <a:lnTo>
                    <a:pt x="36339" y="204695"/>
                  </a:lnTo>
                  <a:lnTo>
                    <a:pt x="50844" y="246691"/>
                  </a:lnTo>
                  <a:lnTo>
                    <a:pt x="61376" y="290092"/>
                  </a:lnTo>
                  <a:lnTo>
                    <a:pt x="76066" y="319127"/>
                  </a:lnTo>
                  <a:lnTo>
                    <a:pt x="78227" y="320702"/>
                  </a:lnTo>
                  <a:lnTo>
                    <a:pt x="84244" y="323228"/>
                  </a:lnTo>
                  <a:lnTo>
                    <a:pt x="84737" y="322377"/>
                  </a:lnTo>
                  <a:lnTo>
                    <a:pt x="85699" y="281024"/>
                  </a:lnTo>
                  <a:lnTo>
                    <a:pt x="85722" y="237503"/>
                  </a:lnTo>
                  <a:lnTo>
                    <a:pt x="90781" y="214422"/>
                  </a:lnTo>
                  <a:lnTo>
                    <a:pt x="106835" y="172353"/>
                  </a:lnTo>
                  <a:lnTo>
                    <a:pt x="109323" y="168877"/>
                  </a:lnTo>
                  <a:lnTo>
                    <a:pt x="114910" y="165015"/>
                  </a:lnTo>
                  <a:lnTo>
                    <a:pt x="124006" y="162840"/>
                  </a:lnTo>
                  <a:lnTo>
                    <a:pt x="127121" y="162535"/>
                  </a:lnTo>
                  <a:lnTo>
                    <a:pt x="129197" y="163390"/>
                  </a:lnTo>
                  <a:lnTo>
                    <a:pt x="130582" y="165018"/>
                  </a:lnTo>
                  <a:lnTo>
                    <a:pt x="131504" y="167162"/>
                  </a:lnTo>
                  <a:lnTo>
                    <a:pt x="164335" y="209878"/>
                  </a:lnTo>
                  <a:lnTo>
                    <a:pt x="173579" y="222396"/>
                  </a:lnTo>
                  <a:lnTo>
                    <a:pt x="185158" y="247679"/>
                  </a:lnTo>
                  <a:lnTo>
                    <a:pt x="220614" y="292102"/>
                  </a:lnTo>
                  <a:lnTo>
                    <a:pt x="236347" y="306094"/>
                  </a:lnTo>
                  <a:lnTo>
                    <a:pt x="260626" y="319245"/>
                  </a:lnTo>
                  <a:lnTo>
                    <a:pt x="273172" y="321803"/>
                  </a:lnTo>
                  <a:lnTo>
                    <a:pt x="297193" y="318187"/>
                  </a:lnTo>
                  <a:lnTo>
                    <a:pt x="325091" y="307484"/>
                  </a:lnTo>
                  <a:lnTo>
                    <a:pt x="361893" y="281278"/>
                  </a:lnTo>
                  <a:lnTo>
                    <a:pt x="393333" y="236757"/>
                  </a:lnTo>
                  <a:lnTo>
                    <a:pt x="412284" y="190320"/>
                  </a:lnTo>
                  <a:lnTo>
                    <a:pt x="417080" y="161872"/>
                  </a:lnTo>
                  <a:lnTo>
                    <a:pt x="410722" y="123084"/>
                  </a:lnTo>
                  <a:lnTo>
                    <a:pt x="408223" y="120156"/>
                  </a:lnTo>
                  <a:lnTo>
                    <a:pt x="393274" y="115071"/>
                  </a:lnTo>
                  <a:lnTo>
                    <a:pt x="381226" y="124642"/>
                  </a:lnTo>
                  <a:lnTo>
                    <a:pt x="375809" y="135124"/>
                  </a:lnTo>
                  <a:lnTo>
                    <a:pt x="371856" y="179145"/>
                  </a:lnTo>
                  <a:lnTo>
                    <a:pt x="374410" y="202305"/>
                  </a:lnTo>
                  <a:lnTo>
                    <a:pt x="390782" y="247014"/>
                  </a:lnTo>
                  <a:lnTo>
                    <a:pt x="402949" y="266512"/>
                  </a:lnTo>
                  <a:lnTo>
                    <a:pt x="415096" y="278258"/>
                  </a:lnTo>
                  <a:lnTo>
                    <a:pt x="438728" y="289763"/>
                  </a:lnTo>
                  <a:lnTo>
                    <a:pt x="484685" y="300279"/>
                  </a:lnTo>
                  <a:lnTo>
                    <a:pt x="5048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5"/>
            <p:cNvSpPr/>
            <p:nvPr>
              <p:custDataLst>
                <p:tags r:id="rId11"/>
              </p:custDataLst>
            </p:nvPr>
          </p:nvSpPr>
          <p:spPr>
            <a:xfrm>
              <a:off x="4000500" y="1495544"/>
              <a:ext cx="151830" cy="227136"/>
            </a:xfrm>
            <a:custGeom>
              <a:avLst/>
              <a:gdLst/>
              <a:ahLst/>
              <a:cxnLst/>
              <a:rect l="0" t="0" r="0" b="0"/>
              <a:pathLst>
                <a:path w="151830" h="227136">
                  <a:moveTo>
                    <a:pt x="133350" y="18931"/>
                  </a:moveTo>
                  <a:lnTo>
                    <a:pt x="133350" y="18931"/>
                  </a:lnTo>
                  <a:lnTo>
                    <a:pt x="133350" y="9798"/>
                  </a:lnTo>
                  <a:lnTo>
                    <a:pt x="128294" y="4466"/>
                  </a:lnTo>
                  <a:lnTo>
                    <a:pt x="122989" y="1918"/>
                  </a:lnTo>
                  <a:lnTo>
                    <a:pt x="101551" y="0"/>
                  </a:lnTo>
                  <a:lnTo>
                    <a:pt x="87004" y="4973"/>
                  </a:lnTo>
                  <a:lnTo>
                    <a:pt x="67262" y="19184"/>
                  </a:lnTo>
                  <a:lnTo>
                    <a:pt x="60586" y="26451"/>
                  </a:lnTo>
                  <a:lnTo>
                    <a:pt x="54091" y="36737"/>
                  </a:lnTo>
                  <a:lnTo>
                    <a:pt x="49541" y="54428"/>
                  </a:lnTo>
                  <a:lnTo>
                    <a:pt x="51298" y="66810"/>
                  </a:lnTo>
                  <a:lnTo>
                    <a:pt x="66997" y="112217"/>
                  </a:lnTo>
                  <a:lnTo>
                    <a:pt x="79439" y="134136"/>
                  </a:lnTo>
                  <a:lnTo>
                    <a:pt x="99692" y="155204"/>
                  </a:lnTo>
                  <a:lnTo>
                    <a:pt x="116792" y="168199"/>
                  </a:lnTo>
                  <a:lnTo>
                    <a:pt x="150474" y="207421"/>
                  </a:lnTo>
                  <a:lnTo>
                    <a:pt x="151544" y="211360"/>
                  </a:lnTo>
                  <a:lnTo>
                    <a:pt x="151829" y="213892"/>
                  </a:lnTo>
                  <a:lnTo>
                    <a:pt x="150961" y="215580"/>
                  </a:lnTo>
                  <a:lnTo>
                    <a:pt x="149324" y="216705"/>
                  </a:lnTo>
                  <a:lnTo>
                    <a:pt x="116738" y="227025"/>
                  </a:lnTo>
                  <a:lnTo>
                    <a:pt x="90871" y="227135"/>
                  </a:lnTo>
                  <a:lnTo>
                    <a:pt x="45320" y="217697"/>
                  </a:lnTo>
                  <a:lnTo>
                    <a:pt x="14031" y="194142"/>
                  </a:lnTo>
                  <a:lnTo>
                    <a:pt x="0" y="18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6"/>
            <p:cNvSpPr/>
            <p:nvPr>
              <p:custDataLst>
                <p:tags r:id="rId12"/>
              </p:custDataLst>
            </p:nvPr>
          </p:nvSpPr>
          <p:spPr>
            <a:xfrm>
              <a:off x="4286972" y="1543087"/>
              <a:ext cx="180254" cy="161889"/>
            </a:xfrm>
            <a:custGeom>
              <a:avLst/>
              <a:gdLst/>
              <a:ahLst/>
              <a:cxnLst/>
              <a:rect l="0" t="0" r="0" b="0"/>
              <a:pathLst>
                <a:path w="180254" h="161889">
                  <a:moveTo>
                    <a:pt x="142153" y="19013"/>
                  </a:moveTo>
                  <a:lnTo>
                    <a:pt x="142153" y="19013"/>
                  </a:lnTo>
                  <a:lnTo>
                    <a:pt x="142153" y="4824"/>
                  </a:lnTo>
                  <a:lnTo>
                    <a:pt x="141095" y="3203"/>
                  </a:lnTo>
                  <a:lnTo>
                    <a:pt x="139331" y="2123"/>
                  </a:lnTo>
                  <a:lnTo>
                    <a:pt x="133490" y="923"/>
                  </a:lnTo>
                  <a:lnTo>
                    <a:pt x="96165" y="0"/>
                  </a:lnTo>
                  <a:lnTo>
                    <a:pt x="71999" y="7575"/>
                  </a:lnTo>
                  <a:lnTo>
                    <a:pt x="53163" y="17270"/>
                  </a:lnTo>
                  <a:lnTo>
                    <a:pt x="16203" y="51167"/>
                  </a:lnTo>
                  <a:lnTo>
                    <a:pt x="7506" y="63643"/>
                  </a:lnTo>
                  <a:lnTo>
                    <a:pt x="1716" y="82566"/>
                  </a:lnTo>
                  <a:lnTo>
                    <a:pt x="0" y="101579"/>
                  </a:lnTo>
                  <a:lnTo>
                    <a:pt x="2421" y="111448"/>
                  </a:lnTo>
                  <a:lnTo>
                    <a:pt x="16625" y="136313"/>
                  </a:lnTo>
                  <a:lnTo>
                    <a:pt x="31347" y="147137"/>
                  </a:lnTo>
                  <a:lnTo>
                    <a:pt x="39283" y="150040"/>
                  </a:lnTo>
                  <a:lnTo>
                    <a:pt x="72749" y="152159"/>
                  </a:lnTo>
                  <a:lnTo>
                    <a:pt x="91486" y="147246"/>
                  </a:lnTo>
                  <a:lnTo>
                    <a:pt x="105385" y="139088"/>
                  </a:lnTo>
                  <a:lnTo>
                    <a:pt x="121264" y="124911"/>
                  </a:lnTo>
                  <a:lnTo>
                    <a:pt x="127577" y="113351"/>
                  </a:lnTo>
                  <a:lnTo>
                    <a:pt x="131963" y="88939"/>
                  </a:lnTo>
                  <a:lnTo>
                    <a:pt x="131373" y="72070"/>
                  </a:lnTo>
                  <a:lnTo>
                    <a:pt x="122910" y="42412"/>
                  </a:lnTo>
                  <a:lnTo>
                    <a:pt x="105803" y="20940"/>
                  </a:lnTo>
                  <a:lnTo>
                    <a:pt x="105220" y="21356"/>
                  </a:lnTo>
                  <a:lnTo>
                    <a:pt x="104399" y="26998"/>
                  </a:lnTo>
                  <a:lnTo>
                    <a:pt x="104099" y="46510"/>
                  </a:lnTo>
                  <a:lnTo>
                    <a:pt x="113756" y="88986"/>
                  </a:lnTo>
                  <a:lnTo>
                    <a:pt x="129748" y="125915"/>
                  </a:lnTo>
                  <a:lnTo>
                    <a:pt x="135934" y="134611"/>
                  </a:lnTo>
                  <a:lnTo>
                    <a:pt x="166678" y="157545"/>
                  </a:lnTo>
                  <a:lnTo>
                    <a:pt x="180253" y="16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7"/>
            <p:cNvSpPr/>
            <p:nvPr>
              <p:custDataLst>
                <p:tags r:id="rId13"/>
              </p:custDataLst>
            </p:nvPr>
          </p:nvSpPr>
          <p:spPr>
            <a:xfrm>
              <a:off x="4505325" y="1534649"/>
              <a:ext cx="361951" cy="178358"/>
            </a:xfrm>
            <a:custGeom>
              <a:avLst/>
              <a:gdLst/>
              <a:ahLst/>
              <a:cxnLst/>
              <a:rect l="0" t="0" r="0" b="0"/>
              <a:pathLst>
                <a:path w="361951" h="178358">
                  <a:moveTo>
                    <a:pt x="0" y="46501"/>
                  </a:moveTo>
                  <a:lnTo>
                    <a:pt x="0" y="46501"/>
                  </a:lnTo>
                  <a:lnTo>
                    <a:pt x="8201" y="54702"/>
                  </a:lnTo>
                  <a:lnTo>
                    <a:pt x="26753" y="81896"/>
                  </a:lnTo>
                  <a:lnTo>
                    <a:pt x="49515" y="110481"/>
                  </a:lnTo>
                  <a:lnTo>
                    <a:pt x="73328" y="150458"/>
                  </a:lnTo>
                  <a:lnTo>
                    <a:pt x="75633" y="163815"/>
                  </a:lnTo>
                  <a:lnTo>
                    <a:pt x="76880" y="165985"/>
                  </a:lnTo>
                  <a:lnTo>
                    <a:pt x="78770" y="167432"/>
                  </a:lnTo>
                  <a:lnTo>
                    <a:pt x="81088" y="168397"/>
                  </a:lnTo>
                  <a:lnTo>
                    <a:pt x="82634" y="170098"/>
                  </a:lnTo>
                  <a:lnTo>
                    <a:pt x="85318" y="178357"/>
                  </a:lnTo>
                  <a:lnTo>
                    <a:pt x="88366" y="176365"/>
                  </a:lnTo>
                  <a:lnTo>
                    <a:pt x="90661" y="174352"/>
                  </a:lnTo>
                  <a:lnTo>
                    <a:pt x="91132" y="173010"/>
                  </a:lnTo>
                  <a:lnTo>
                    <a:pt x="90388" y="172115"/>
                  </a:lnTo>
                  <a:lnTo>
                    <a:pt x="88834" y="171519"/>
                  </a:lnTo>
                  <a:lnTo>
                    <a:pt x="87107" y="165212"/>
                  </a:lnTo>
                  <a:lnTo>
                    <a:pt x="85998" y="143916"/>
                  </a:lnTo>
                  <a:lnTo>
                    <a:pt x="93950" y="98536"/>
                  </a:lnTo>
                  <a:lnTo>
                    <a:pt x="103337" y="51108"/>
                  </a:lnTo>
                  <a:lnTo>
                    <a:pt x="106958" y="40435"/>
                  </a:lnTo>
                  <a:lnTo>
                    <a:pt x="117906" y="24959"/>
                  </a:lnTo>
                  <a:lnTo>
                    <a:pt x="124017" y="21052"/>
                  </a:lnTo>
                  <a:lnTo>
                    <a:pt x="127128" y="20010"/>
                  </a:lnTo>
                  <a:lnTo>
                    <a:pt x="130260" y="20374"/>
                  </a:lnTo>
                  <a:lnTo>
                    <a:pt x="136563" y="23600"/>
                  </a:lnTo>
                  <a:lnTo>
                    <a:pt x="155578" y="40370"/>
                  </a:lnTo>
                  <a:lnTo>
                    <a:pt x="184150" y="86065"/>
                  </a:lnTo>
                  <a:lnTo>
                    <a:pt x="187678" y="96188"/>
                  </a:lnTo>
                  <a:lnTo>
                    <a:pt x="190304" y="106684"/>
                  </a:lnTo>
                  <a:lnTo>
                    <a:pt x="198536" y="120383"/>
                  </a:lnTo>
                  <a:lnTo>
                    <a:pt x="208095" y="130699"/>
                  </a:lnTo>
                  <a:lnTo>
                    <a:pt x="208580" y="130149"/>
                  </a:lnTo>
                  <a:lnTo>
                    <a:pt x="217147" y="88598"/>
                  </a:lnTo>
                  <a:lnTo>
                    <a:pt x="235059" y="44095"/>
                  </a:lnTo>
                  <a:lnTo>
                    <a:pt x="254010" y="7410"/>
                  </a:lnTo>
                  <a:lnTo>
                    <a:pt x="260354" y="2669"/>
                  </a:lnTo>
                  <a:lnTo>
                    <a:pt x="269877" y="0"/>
                  </a:lnTo>
                  <a:lnTo>
                    <a:pt x="273051" y="683"/>
                  </a:lnTo>
                  <a:lnTo>
                    <a:pt x="279400" y="4265"/>
                  </a:lnTo>
                  <a:lnTo>
                    <a:pt x="312339" y="46835"/>
                  </a:lnTo>
                  <a:lnTo>
                    <a:pt x="336023" y="92169"/>
                  </a:lnTo>
                  <a:lnTo>
                    <a:pt x="345136" y="105956"/>
                  </a:lnTo>
                  <a:lnTo>
                    <a:pt x="353807" y="129232"/>
                  </a:lnTo>
                  <a:lnTo>
                    <a:pt x="361950" y="14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8"/>
            <p:cNvSpPr/>
            <p:nvPr>
              <p:custDataLst>
                <p:tags r:id="rId14"/>
              </p:custDataLst>
            </p:nvPr>
          </p:nvSpPr>
          <p:spPr>
            <a:xfrm>
              <a:off x="4914900" y="1476981"/>
              <a:ext cx="285751" cy="214923"/>
            </a:xfrm>
            <a:custGeom>
              <a:avLst/>
              <a:gdLst/>
              <a:ahLst/>
              <a:cxnLst/>
              <a:rect l="0" t="0" r="0" b="0"/>
              <a:pathLst>
                <a:path w="285751" h="214923">
                  <a:moveTo>
                    <a:pt x="0" y="170844"/>
                  </a:moveTo>
                  <a:lnTo>
                    <a:pt x="0" y="170844"/>
                  </a:lnTo>
                  <a:lnTo>
                    <a:pt x="5057" y="170844"/>
                  </a:lnTo>
                  <a:lnTo>
                    <a:pt x="10361" y="168022"/>
                  </a:lnTo>
                  <a:lnTo>
                    <a:pt x="45057" y="148454"/>
                  </a:lnTo>
                  <a:lnTo>
                    <a:pt x="83819" y="129900"/>
                  </a:lnTo>
                  <a:lnTo>
                    <a:pt x="131197" y="94394"/>
                  </a:lnTo>
                  <a:lnTo>
                    <a:pt x="168439" y="56522"/>
                  </a:lnTo>
                  <a:lnTo>
                    <a:pt x="185870" y="25850"/>
                  </a:lnTo>
                  <a:lnTo>
                    <a:pt x="189585" y="9755"/>
                  </a:lnTo>
                  <a:lnTo>
                    <a:pt x="189890" y="6301"/>
                  </a:lnTo>
                  <a:lnTo>
                    <a:pt x="189035" y="3999"/>
                  </a:lnTo>
                  <a:lnTo>
                    <a:pt x="187406" y="2464"/>
                  </a:lnTo>
                  <a:lnTo>
                    <a:pt x="182776" y="758"/>
                  </a:lnTo>
                  <a:lnTo>
                    <a:pt x="177188" y="0"/>
                  </a:lnTo>
                  <a:lnTo>
                    <a:pt x="163038" y="4630"/>
                  </a:lnTo>
                  <a:lnTo>
                    <a:pt x="119471" y="42220"/>
                  </a:lnTo>
                  <a:lnTo>
                    <a:pt x="80683" y="85741"/>
                  </a:lnTo>
                  <a:lnTo>
                    <a:pt x="50619" y="130004"/>
                  </a:lnTo>
                  <a:lnTo>
                    <a:pt x="46447" y="137267"/>
                  </a:lnTo>
                  <a:lnTo>
                    <a:pt x="44632" y="153804"/>
                  </a:lnTo>
                  <a:lnTo>
                    <a:pt x="47353" y="169621"/>
                  </a:lnTo>
                  <a:lnTo>
                    <a:pt x="52091" y="180178"/>
                  </a:lnTo>
                  <a:lnTo>
                    <a:pt x="65764" y="197128"/>
                  </a:lnTo>
                  <a:lnTo>
                    <a:pt x="80028" y="203693"/>
                  </a:lnTo>
                  <a:lnTo>
                    <a:pt x="125388" y="214798"/>
                  </a:lnTo>
                  <a:lnTo>
                    <a:pt x="172386" y="214922"/>
                  </a:lnTo>
                  <a:lnTo>
                    <a:pt x="209828" y="210715"/>
                  </a:lnTo>
                  <a:lnTo>
                    <a:pt x="235073" y="207615"/>
                  </a:lnTo>
                  <a:lnTo>
                    <a:pt x="285750" y="18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59"/>
          <p:cNvSpPr/>
          <p:nvPr>
            <p:custDataLst>
              <p:tags r:id="rId1"/>
            </p:custDataLst>
          </p:nvPr>
        </p:nvSpPr>
        <p:spPr>
          <a:xfrm>
            <a:off x="3114675" y="1409700"/>
            <a:ext cx="38101" cy="371476"/>
          </a:xfrm>
          <a:custGeom>
            <a:avLst/>
            <a:gdLst/>
            <a:ahLst/>
            <a:cxnLst/>
            <a:rect l="0" t="0" r="0" b="0"/>
            <a:pathLst>
              <a:path w="38101" h="371476">
                <a:moveTo>
                  <a:pt x="0" y="0"/>
                </a:moveTo>
                <a:lnTo>
                  <a:pt x="0" y="0"/>
                </a:lnTo>
                <a:lnTo>
                  <a:pt x="1058" y="34173"/>
                </a:lnTo>
                <a:lnTo>
                  <a:pt x="8201" y="76937"/>
                </a:lnTo>
                <a:lnTo>
                  <a:pt x="9264" y="122050"/>
                </a:lnTo>
                <a:lnTo>
                  <a:pt x="9447" y="159165"/>
                </a:lnTo>
                <a:lnTo>
                  <a:pt x="9502" y="195914"/>
                </a:lnTo>
                <a:lnTo>
                  <a:pt x="9521" y="240135"/>
                </a:lnTo>
                <a:lnTo>
                  <a:pt x="14581" y="284266"/>
                </a:lnTo>
                <a:lnTo>
                  <a:pt x="26000" y="330357"/>
                </a:lnTo>
                <a:lnTo>
                  <a:pt x="29294" y="357123"/>
                </a:lnTo>
                <a:lnTo>
                  <a:pt x="38100" y="3714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52" y="98424"/>
            <a:ext cx="10515600" cy="1325563"/>
          </a:xfrm>
        </p:spPr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800" y="673100"/>
            <a:ext cx="5461000" cy="5816599"/>
          </a:xfrm>
        </p:spPr>
        <p:txBody>
          <a:bodyPr>
            <a:normAutofit/>
          </a:bodyPr>
          <a:lstStyle/>
          <a:p>
            <a:r>
              <a:rPr lang="en-US" dirty="0" smtClean="0"/>
              <a:t>Sliding Friction</a:t>
            </a:r>
          </a:p>
          <a:p>
            <a:pPr lvl="1"/>
            <a:r>
              <a:rPr lang="en-US" dirty="0" smtClean="0"/>
              <a:t>The force that acts in the opposite direction to the motion of a surface sliding on another surface</a:t>
            </a:r>
          </a:p>
          <a:p>
            <a:pPr lvl="1"/>
            <a:r>
              <a:rPr lang="en-US" dirty="0" smtClean="0"/>
              <a:t>You need to overcome the static friction for sliding to occur</a:t>
            </a:r>
          </a:p>
          <a:p>
            <a:pPr lvl="1"/>
            <a:r>
              <a:rPr lang="en-US" dirty="0" smtClean="0"/>
              <a:t>Sliding friction is ALWAYS opposite the direction of the motion</a:t>
            </a:r>
          </a:p>
          <a:p>
            <a:pPr lvl="1"/>
            <a:r>
              <a:rPr lang="en-US" dirty="0" smtClean="0"/>
              <a:t>Intermediate/middle strength frictional force</a:t>
            </a:r>
          </a:p>
          <a:p>
            <a:pPr lvl="2"/>
            <a:r>
              <a:rPr lang="en-US" dirty="0" smtClean="0"/>
              <a:t>Smaller than the force due to static friction</a:t>
            </a:r>
          </a:p>
          <a:p>
            <a:pPr lvl="1"/>
            <a:r>
              <a:rPr lang="en-US" dirty="0" smtClean="0"/>
              <a:t>Example includes when you slam on the brakes on a car and it slides/skids forward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01" y="1346993"/>
            <a:ext cx="3466402" cy="229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2" y="4068087"/>
            <a:ext cx="4591400" cy="278991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29852" y="4567238"/>
            <a:ext cx="1442148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2806700" y="6197601"/>
            <a:ext cx="1504252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9852" y="4668838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Force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2302" y="6265903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Sliding 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Rolling Friction</a:t>
            </a:r>
          </a:p>
          <a:p>
            <a:pPr lvl="1"/>
            <a:r>
              <a:rPr lang="en-US" dirty="0" smtClean="0"/>
              <a:t>When an object rolls over a surface, a frictional force due to rolling friction slows the object down</a:t>
            </a:r>
          </a:p>
          <a:p>
            <a:pPr lvl="1"/>
            <a:r>
              <a:rPr lang="en-US" dirty="0" smtClean="0"/>
              <a:t>Weakest frictional force</a:t>
            </a:r>
          </a:p>
          <a:p>
            <a:pPr lvl="2"/>
            <a:r>
              <a:rPr lang="en-US" dirty="0" smtClean="0"/>
              <a:t>Much less than sliding or static friction, which is why it is easier to move a heavy object if it is on wheels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42291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one additional category of friction that we see</a:t>
            </a:r>
          </a:p>
          <a:p>
            <a:r>
              <a:rPr lang="en-US" dirty="0" smtClean="0"/>
              <a:t>Fluid Friction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The resistance </a:t>
            </a:r>
            <a:r>
              <a:rPr lang="en-US" dirty="0"/>
              <a:t>to an </a:t>
            </a:r>
            <a:r>
              <a:rPr lang="en-US" dirty="0" smtClean="0"/>
              <a:t>object's </a:t>
            </a:r>
            <a:r>
              <a:rPr lang="en-US" dirty="0"/>
              <a:t>motion </a:t>
            </a:r>
            <a:r>
              <a:rPr lang="en-US" dirty="0" smtClean="0"/>
              <a:t>that slows the object down as it moves through </a:t>
            </a:r>
            <a:r>
              <a:rPr lang="en-US" dirty="0"/>
              <a:t>a liquid or </a:t>
            </a:r>
            <a:r>
              <a:rPr lang="en-US" dirty="0" smtClean="0"/>
              <a:t>gas</a:t>
            </a:r>
          </a:p>
          <a:p>
            <a:pPr lvl="2"/>
            <a:r>
              <a:rPr lang="en-US" dirty="0" smtClean="0"/>
              <a:t>In a liquid, this is called drag</a:t>
            </a:r>
            <a:endParaRPr lang="en-US" dirty="0"/>
          </a:p>
          <a:p>
            <a:pPr lvl="2"/>
            <a:r>
              <a:rPr lang="en-US" dirty="0" smtClean="0"/>
              <a:t>If this occurs in a gas, it is called air resistance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62585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0"/>
            <a:ext cx="10515600" cy="1325563"/>
          </a:xfrm>
        </p:spPr>
        <p:txBody>
          <a:bodyPr/>
          <a:lstStyle/>
          <a:p>
            <a:r>
              <a:rPr lang="en-US" dirty="0" smtClean="0"/>
              <a:t>Air Resistance and Terminal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8313"/>
            <a:ext cx="6934200" cy="57691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a falling object is pulled to earth, its pulled downward by gravity</a:t>
            </a:r>
          </a:p>
          <a:p>
            <a:r>
              <a:rPr lang="en-US" dirty="0" smtClean="0"/>
              <a:t>Air resistance is a frictional force that opposes the motion of objects as they fall through the air</a:t>
            </a:r>
          </a:p>
          <a:p>
            <a:pPr lvl="1"/>
            <a:r>
              <a:rPr lang="en-US" dirty="0" smtClean="0"/>
              <a:t>Acts in the opposite direction</a:t>
            </a:r>
          </a:p>
          <a:p>
            <a:pPr lvl="1"/>
            <a:r>
              <a:rPr lang="en-US" dirty="0" smtClean="0"/>
              <a:t>If an object is falling downward, air resistance acts upward</a:t>
            </a:r>
            <a:endParaRPr lang="en-US" dirty="0"/>
          </a:p>
          <a:p>
            <a:r>
              <a:rPr lang="en-US" dirty="0" smtClean="0"/>
              <a:t>If there were no air resistance, all objects would fall at the same speed</a:t>
            </a:r>
          </a:p>
          <a:p>
            <a:r>
              <a:rPr lang="en-US" b="1" dirty="0" smtClean="0"/>
              <a:t>The amount of air resistance depends on the speed, size, and shape of the object</a:t>
            </a:r>
          </a:p>
          <a:p>
            <a:r>
              <a:rPr lang="en-US" dirty="0" smtClean="0"/>
              <a:t>When an object is falling, the highest velocity (speed and direction!) the object will reach due to air resistance is called the terminal velocity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740774" y="898313"/>
            <a:ext cx="2143126" cy="464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0800" y="5544913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vacuum, an apple and a feather would fall with the same acceleration because there would be no air resistance.</a:t>
            </a:r>
            <a:endParaRPr lang="en-US" dirty="0"/>
          </a:p>
        </p:txBody>
      </p:sp>
      <p:grpSp>
        <p:nvGrpSpPr>
          <p:cNvPr id="67" name="SMARTInkShape-Group4"/>
          <p:cNvGrpSpPr/>
          <p:nvPr/>
        </p:nvGrpSpPr>
        <p:grpSpPr>
          <a:xfrm>
            <a:off x="3924301" y="4067175"/>
            <a:ext cx="3057525" cy="476241"/>
            <a:chOff x="3924301" y="4067175"/>
            <a:chExt cx="3057525" cy="476241"/>
          </a:xfrm>
        </p:grpSpPr>
        <p:sp>
          <p:nvSpPr>
            <p:cNvPr id="50" name="SMARTInkShape-42"/>
            <p:cNvSpPr/>
            <p:nvPr>
              <p:custDataLst>
                <p:tags r:id="rId25"/>
              </p:custDataLst>
            </p:nvPr>
          </p:nvSpPr>
          <p:spPr>
            <a:xfrm>
              <a:off x="3924301" y="4268190"/>
              <a:ext cx="521774" cy="275226"/>
            </a:xfrm>
            <a:custGeom>
              <a:avLst/>
              <a:gdLst/>
              <a:ahLst/>
              <a:cxnLst/>
              <a:rect l="0" t="0" r="0" b="0"/>
              <a:pathLst>
                <a:path w="521774" h="275226">
                  <a:moveTo>
                    <a:pt x="9524" y="265710"/>
                  </a:moveTo>
                  <a:lnTo>
                    <a:pt x="9524" y="265710"/>
                  </a:lnTo>
                  <a:lnTo>
                    <a:pt x="1323" y="265710"/>
                  </a:lnTo>
                  <a:lnTo>
                    <a:pt x="882" y="266768"/>
                  </a:lnTo>
                  <a:lnTo>
                    <a:pt x="0" y="275225"/>
                  </a:lnTo>
                  <a:lnTo>
                    <a:pt x="22119" y="255937"/>
                  </a:lnTo>
                  <a:lnTo>
                    <a:pt x="65354" y="232673"/>
                  </a:lnTo>
                  <a:lnTo>
                    <a:pt x="110158" y="208306"/>
                  </a:lnTo>
                  <a:lnTo>
                    <a:pt x="153994" y="186613"/>
                  </a:lnTo>
                  <a:lnTo>
                    <a:pt x="200497" y="162899"/>
                  </a:lnTo>
                  <a:lnTo>
                    <a:pt x="233042" y="149108"/>
                  </a:lnTo>
                  <a:lnTo>
                    <a:pt x="268674" y="135923"/>
                  </a:lnTo>
                  <a:lnTo>
                    <a:pt x="314321" y="116600"/>
                  </a:lnTo>
                  <a:lnTo>
                    <a:pt x="359714" y="97469"/>
                  </a:lnTo>
                  <a:lnTo>
                    <a:pt x="407251" y="79646"/>
                  </a:lnTo>
                  <a:lnTo>
                    <a:pt x="446780" y="62676"/>
                  </a:lnTo>
                  <a:lnTo>
                    <a:pt x="459168" y="53034"/>
                  </a:lnTo>
                  <a:lnTo>
                    <a:pt x="460628" y="50901"/>
                  </a:lnTo>
                  <a:lnTo>
                    <a:pt x="460544" y="49479"/>
                  </a:lnTo>
                  <a:lnTo>
                    <a:pt x="444137" y="33544"/>
                  </a:lnTo>
                  <a:lnTo>
                    <a:pt x="432344" y="30233"/>
                  </a:lnTo>
                  <a:lnTo>
                    <a:pt x="393846" y="28108"/>
                  </a:lnTo>
                  <a:lnTo>
                    <a:pt x="357877" y="27740"/>
                  </a:lnTo>
                  <a:lnTo>
                    <a:pt x="320408" y="27631"/>
                  </a:lnTo>
                  <a:lnTo>
                    <a:pt x="282495" y="32655"/>
                  </a:lnTo>
                  <a:lnTo>
                    <a:pt x="235069" y="36523"/>
                  </a:lnTo>
                  <a:lnTo>
                    <a:pt x="202018" y="37100"/>
                  </a:lnTo>
                  <a:lnTo>
                    <a:pt x="210728" y="37107"/>
                  </a:lnTo>
                  <a:lnTo>
                    <a:pt x="218187" y="34286"/>
                  </a:lnTo>
                  <a:lnTo>
                    <a:pt x="241712" y="23852"/>
                  </a:lnTo>
                  <a:lnTo>
                    <a:pt x="285596" y="12658"/>
                  </a:lnTo>
                  <a:lnTo>
                    <a:pt x="328860" y="8699"/>
                  </a:lnTo>
                  <a:lnTo>
                    <a:pt x="374135" y="2351"/>
                  </a:lnTo>
                  <a:lnTo>
                    <a:pt x="413773" y="0"/>
                  </a:lnTo>
                  <a:lnTo>
                    <a:pt x="456147" y="2028"/>
                  </a:lnTo>
                  <a:lnTo>
                    <a:pt x="490035" y="12306"/>
                  </a:lnTo>
                  <a:lnTo>
                    <a:pt x="509507" y="24528"/>
                  </a:lnTo>
                  <a:lnTo>
                    <a:pt x="516783" y="30812"/>
                  </a:lnTo>
                  <a:lnTo>
                    <a:pt x="520722" y="37133"/>
                  </a:lnTo>
                  <a:lnTo>
                    <a:pt x="521773" y="40301"/>
                  </a:lnTo>
                  <a:lnTo>
                    <a:pt x="520118" y="49464"/>
                  </a:lnTo>
                  <a:lnTo>
                    <a:pt x="514796" y="60593"/>
                  </a:lnTo>
                  <a:lnTo>
                    <a:pt x="483442" y="103859"/>
                  </a:lnTo>
                  <a:lnTo>
                    <a:pt x="462379" y="127941"/>
                  </a:lnTo>
                  <a:lnTo>
                    <a:pt x="458734" y="138341"/>
                  </a:lnTo>
                  <a:lnTo>
                    <a:pt x="457199" y="16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"/>
            <p:cNvSpPr/>
            <p:nvPr>
              <p:custDataLst>
                <p:tags r:id="rId26"/>
              </p:custDataLst>
            </p:nvPr>
          </p:nvSpPr>
          <p:spPr>
            <a:xfrm>
              <a:off x="4601925" y="4098186"/>
              <a:ext cx="341551" cy="339725"/>
            </a:xfrm>
            <a:custGeom>
              <a:avLst/>
              <a:gdLst/>
              <a:ahLst/>
              <a:cxnLst/>
              <a:rect l="0" t="0" r="0" b="0"/>
              <a:pathLst>
                <a:path w="341551" h="339725">
                  <a:moveTo>
                    <a:pt x="17700" y="111864"/>
                  </a:moveTo>
                  <a:lnTo>
                    <a:pt x="17700" y="111864"/>
                  </a:lnTo>
                  <a:lnTo>
                    <a:pt x="25901" y="111864"/>
                  </a:lnTo>
                  <a:lnTo>
                    <a:pt x="26342" y="112922"/>
                  </a:lnTo>
                  <a:lnTo>
                    <a:pt x="32247" y="152568"/>
                  </a:lnTo>
                  <a:lnTo>
                    <a:pt x="36157" y="197932"/>
                  </a:lnTo>
                  <a:lnTo>
                    <a:pt x="36633" y="240813"/>
                  </a:lnTo>
                  <a:lnTo>
                    <a:pt x="36727" y="281387"/>
                  </a:lnTo>
                  <a:lnTo>
                    <a:pt x="35685" y="304027"/>
                  </a:lnTo>
                  <a:lnTo>
                    <a:pt x="27341" y="339724"/>
                  </a:lnTo>
                  <a:lnTo>
                    <a:pt x="27259" y="335188"/>
                  </a:lnTo>
                  <a:lnTo>
                    <a:pt x="24418" y="330005"/>
                  </a:lnTo>
                  <a:lnTo>
                    <a:pt x="13971" y="312998"/>
                  </a:lnTo>
                  <a:lnTo>
                    <a:pt x="6116" y="269858"/>
                  </a:lnTo>
                  <a:lnTo>
                    <a:pt x="125" y="227269"/>
                  </a:lnTo>
                  <a:lnTo>
                    <a:pt x="0" y="181736"/>
                  </a:lnTo>
                  <a:lnTo>
                    <a:pt x="11891" y="138248"/>
                  </a:lnTo>
                  <a:lnTo>
                    <a:pt x="28326" y="107335"/>
                  </a:lnTo>
                  <a:lnTo>
                    <a:pt x="66724" y="64701"/>
                  </a:lnTo>
                  <a:lnTo>
                    <a:pt x="95373" y="44150"/>
                  </a:lnTo>
                  <a:lnTo>
                    <a:pt x="142443" y="24366"/>
                  </a:lnTo>
                  <a:lnTo>
                    <a:pt x="177075" y="12208"/>
                  </a:lnTo>
                  <a:lnTo>
                    <a:pt x="213089" y="5784"/>
                  </a:lnTo>
                  <a:lnTo>
                    <a:pt x="251629" y="0"/>
                  </a:lnTo>
                  <a:lnTo>
                    <a:pt x="283157" y="1108"/>
                  </a:lnTo>
                  <a:lnTo>
                    <a:pt x="328257" y="6564"/>
                  </a:lnTo>
                  <a:lnTo>
                    <a:pt x="341550" y="7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"/>
            <p:cNvSpPr/>
            <p:nvPr>
              <p:custDataLst>
                <p:tags r:id="rId27"/>
              </p:custDataLst>
            </p:nvPr>
          </p:nvSpPr>
          <p:spPr>
            <a:xfrm>
              <a:off x="4638675" y="4238625"/>
              <a:ext cx="276226" cy="47626"/>
            </a:xfrm>
            <a:custGeom>
              <a:avLst/>
              <a:gdLst/>
              <a:ahLst/>
              <a:cxnLst/>
              <a:rect l="0" t="0" r="0" b="0"/>
              <a:pathLst>
                <a:path w="276226" h="47626">
                  <a:moveTo>
                    <a:pt x="0" y="47625"/>
                  </a:moveTo>
                  <a:lnTo>
                    <a:pt x="0" y="47625"/>
                  </a:lnTo>
                  <a:lnTo>
                    <a:pt x="10113" y="47625"/>
                  </a:lnTo>
                  <a:lnTo>
                    <a:pt x="17900" y="44803"/>
                  </a:lnTo>
                  <a:lnTo>
                    <a:pt x="28064" y="40021"/>
                  </a:lnTo>
                  <a:lnTo>
                    <a:pt x="71905" y="28327"/>
                  </a:lnTo>
                  <a:lnTo>
                    <a:pt x="113027" y="18977"/>
                  </a:lnTo>
                  <a:lnTo>
                    <a:pt x="154846" y="12326"/>
                  </a:lnTo>
                  <a:lnTo>
                    <a:pt x="197927" y="7532"/>
                  </a:lnTo>
                  <a:lnTo>
                    <a:pt x="245354" y="1488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"/>
            <p:cNvSpPr/>
            <p:nvPr>
              <p:custDataLst>
                <p:tags r:id="rId28"/>
              </p:custDataLst>
            </p:nvPr>
          </p:nvSpPr>
          <p:spPr>
            <a:xfrm>
              <a:off x="4953000" y="4143375"/>
              <a:ext cx="57020" cy="323851"/>
            </a:xfrm>
            <a:custGeom>
              <a:avLst/>
              <a:gdLst/>
              <a:ahLst/>
              <a:cxnLst/>
              <a:rect l="0" t="0" r="0" b="0"/>
              <a:pathLst>
                <a:path w="57020" h="3238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9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10759"/>
                  </a:lnTo>
                  <a:lnTo>
                    <a:pt x="10759" y="24472"/>
                  </a:lnTo>
                  <a:lnTo>
                    <a:pt x="34337" y="68127"/>
                  </a:lnTo>
                  <a:lnTo>
                    <a:pt x="43217" y="96739"/>
                  </a:lnTo>
                  <a:lnTo>
                    <a:pt x="49577" y="143797"/>
                  </a:lnTo>
                  <a:lnTo>
                    <a:pt x="54907" y="181248"/>
                  </a:lnTo>
                  <a:lnTo>
                    <a:pt x="56485" y="219156"/>
                  </a:lnTo>
                  <a:lnTo>
                    <a:pt x="57019" y="259778"/>
                  </a:lnTo>
                  <a:lnTo>
                    <a:pt x="56066" y="288185"/>
                  </a:lnTo>
                  <a:lnTo>
                    <a:pt x="4762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6"/>
            <p:cNvSpPr/>
            <p:nvPr>
              <p:custDataLst>
                <p:tags r:id="rId29"/>
              </p:custDataLst>
            </p:nvPr>
          </p:nvSpPr>
          <p:spPr>
            <a:xfrm>
              <a:off x="4992001" y="4079110"/>
              <a:ext cx="237225" cy="359541"/>
            </a:xfrm>
            <a:custGeom>
              <a:avLst/>
              <a:gdLst/>
              <a:ahLst/>
              <a:cxnLst/>
              <a:rect l="0" t="0" r="0" b="0"/>
              <a:pathLst>
                <a:path w="237225" h="359541">
                  <a:moveTo>
                    <a:pt x="18149" y="64265"/>
                  </a:moveTo>
                  <a:lnTo>
                    <a:pt x="18149" y="64265"/>
                  </a:lnTo>
                  <a:lnTo>
                    <a:pt x="18149" y="59209"/>
                  </a:lnTo>
                  <a:lnTo>
                    <a:pt x="31406" y="28618"/>
                  </a:lnTo>
                  <a:lnTo>
                    <a:pt x="40269" y="19141"/>
                  </a:lnTo>
                  <a:lnTo>
                    <a:pt x="59981" y="7856"/>
                  </a:lnTo>
                  <a:lnTo>
                    <a:pt x="85930" y="632"/>
                  </a:lnTo>
                  <a:lnTo>
                    <a:pt x="104365" y="0"/>
                  </a:lnTo>
                  <a:lnTo>
                    <a:pt x="139249" y="8218"/>
                  </a:lnTo>
                  <a:lnTo>
                    <a:pt x="179910" y="24194"/>
                  </a:lnTo>
                  <a:lnTo>
                    <a:pt x="200252" y="40163"/>
                  </a:lnTo>
                  <a:lnTo>
                    <a:pt x="209503" y="52142"/>
                  </a:lnTo>
                  <a:lnTo>
                    <a:pt x="214322" y="67343"/>
                  </a:lnTo>
                  <a:lnTo>
                    <a:pt x="215403" y="83625"/>
                  </a:lnTo>
                  <a:lnTo>
                    <a:pt x="207475" y="111324"/>
                  </a:lnTo>
                  <a:lnTo>
                    <a:pt x="199660" y="125397"/>
                  </a:lnTo>
                  <a:lnTo>
                    <a:pt x="168774" y="157479"/>
                  </a:lnTo>
                  <a:lnTo>
                    <a:pt x="127042" y="184513"/>
                  </a:lnTo>
                  <a:lnTo>
                    <a:pt x="90513" y="203846"/>
                  </a:lnTo>
                  <a:lnTo>
                    <a:pt x="47848" y="221737"/>
                  </a:lnTo>
                  <a:lnTo>
                    <a:pt x="451" y="235445"/>
                  </a:lnTo>
                  <a:lnTo>
                    <a:pt x="0" y="235535"/>
                  </a:lnTo>
                  <a:lnTo>
                    <a:pt x="39828" y="240767"/>
                  </a:lnTo>
                  <a:lnTo>
                    <a:pt x="85170" y="255012"/>
                  </a:lnTo>
                  <a:lnTo>
                    <a:pt x="132495" y="278277"/>
                  </a:lnTo>
                  <a:lnTo>
                    <a:pt x="175024" y="308909"/>
                  </a:lnTo>
                  <a:lnTo>
                    <a:pt x="205580" y="332973"/>
                  </a:lnTo>
                  <a:lnTo>
                    <a:pt x="220742" y="351705"/>
                  </a:lnTo>
                  <a:lnTo>
                    <a:pt x="237224" y="35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"/>
            <p:cNvSpPr/>
            <p:nvPr>
              <p:custDataLst>
                <p:tags r:id="rId30"/>
              </p:custDataLst>
            </p:nvPr>
          </p:nvSpPr>
          <p:spPr>
            <a:xfrm>
              <a:off x="5238750" y="4114800"/>
              <a:ext cx="304801" cy="76201"/>
            </a:xfrm>
            <a:custGeom>
              <a:avLst/>
              <a:gdLst/>
              <a:ahLst/>
              <a:cxnLst/>
              <a:rect l="0" t="0" r="0" b="0"/>
              <a:pathLst>
                <a:path w="304801" h="76201">
                  <a:moveTo>
                    <a:pt x="0" y="76200"/>
                  </a:moveTo>
                  <a:lnTo>
                    <a:pt x="0" y="76200"/>
                  </a:lnTo>
                  <a:lnTo>
                    <a:pt x="0" y="67999"/>
                  </a:lnTo>
                  <a:lnTo>
                    <a:pt x="5057" y="62011"/>
                  </a:lnTo>
                  <a:lnTo>
                    <a:pt x="24909" y="50506"/>
                  </a:lnTo>
                  <a:lnTo>
                    <a:pt x="67446" y="34886"/>
                  </a:lnTo>
                  <a:lnTo>
                    <a:pt x="112532" y="22218"/>
                  </a:lnTo>
                  <a:lnTo>
                    <a:pt x="149642" y="13756"/>
                  </a:lnTo>
                  <a:lnTo>
                    <a:pt x="187448" y="10779"/>
                  </a:lnTo>
                  <a:lnTo>
                    <a:pt x="224403" y="8838"/>
                  </a:lnTo>
                  <a:lnTo>
                    <a:pt x="265871" y="2059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"/>
            <p:cNvSpPr/>
            <p:nvPr>
              <p:custDataLst>
                <p:tags r:id="rId31"/>
              </p:custDataLst>
            </p:nvPr>
          </p:nvSpPr>
          <p:spPr>
            <a:xfrm>
              <a:off x="5343525" y="4133850"/>
              <a:ext cx="85726" cy="295276"/>
            </a:xfrm>
            <a:custGeom>
              <a:avLst/>
              <a:gdLst/>
              <a:ahLst/>
              <a:cxnLst/>
              <a:rect l="0" t="0" r="0" b="0"/>
              <a:pathLst>
                <a:path w="85726" h="2952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28648" y="52739"/>
                  </a:lnTo>
                  <a:lnTo>
                    <a:pt x="47631" y="97685"/>
                  </a:lnTo>
                  <a:lnTo>
                    <a:pt x="60327" y="138888"/>
                  </a:lnTo>
                  <a:lnTo>
                    <a:pt x="73025" y="181246"/>
                  </a:lnTo>
                  <a:lnTo>
                    <a:pt x="82903" y="226459"/>
                  </a:lnTo>
                  <a:lnTo>
                    <a:pt x="85354" y="273826"/>
                  </a:lnTo>
                  <a:lnTo>
                    <a:pt x="857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9"/>
            <p:cNvSpPr/>
            <p:nvPr>
              <p:custDataLst>
                <p:tags r:id="rId32"/>
              </p:custDataLst>
            </p:nvPr>
          </p:nvSpPr>
          <p:spPr>
            <a:xfrm>
              <a:off x="5324475" y="43719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9" y="8642"/>
                  </a:lnTo>
                  <a:lnTo>
                    <a:pt x="40704" y="14547"/>
                  </a:lnTo>
                  <a:lnTo>
                    <a:pt x="77773" y="18161"/>
                  </a:lnTo>
                  <a:lnTo>
                    <a:pt x="121940" y="18874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"/>
            <p:cNvSpPr/>
            <p:nvPr>
              <p:custDataLst>
                <p:tags r:id="rId33"/>
              </p:custDataLst>
            </p:nvPr>
          </p:nvSpPr>
          <p:spPr>
            <a:xfrm>
              <a:off x="5612829" y="4114916"/>
              <a:ext cx="264097" cy="275619"/>
            </a:xfrm>
            <a:custGeom>
              <a:avLst/>
              <a:gdLst/>
              <a:ahLst/>
              <a:cxnLst/>
              <a:rect l="0" t="0" r="0" b="0"/>
              <a:pathLst>
                <a:path w="264097" h="275619">
                  <a:moveTo>
                    <a:pt x="235521" y="9409"/>
                  </a:moveTo>
                  <a:lnTo>
                    <a:pt x="235521" y="9409"/>
                  </a:lnTo>
                  <a:lnTo>
                    <a:pt x="230465" y="4353"/>
                  </a:lnTo>
                  <a:lnTo>
                    <a:pt x="222338" y="1870"/>
                  </a:lnTo>
                  <a:lnTo>
                    <a:pt x="184476" y="0"/>
                  </a:lnTo>
                  <a:lnTo>
                    <a:pt x="158308" y="4975"/>
                  </a:lnTo>
                  <a:lnTo>
                    <a:pt x="130446" y="18208"/>
                  </a:lnTo>
                  <a:lnTo>
                    <a:pt x="83082" y="55371"/>
                  </a:lnTo>
                  <a:lnTo>
                    <a:pt x="54534" y="81236"/>
                  </a:lnTo>
                  <a:lnTo>
                    <a:pt x="21500" y="122845"/>
                  </a:lnTo>
                  <a:lnTo>
                    <a:pt x="6185" y="152028"/>
                  </a:lnTo>
                  <a:lnTo>
                    <a:pt x="0" y="180783"/>
                  </a:lnTo>
                  <a:lnTo>
                    <a:pt x="3224" y="209412"/>
                  </a:lnTo>
                  <a:lnTo>
                    <a:pt x="10922" y="225652"/>
                  </a:lnTo>
                  <a:lnTo>
                    <a:pt x="33111" y="253325"/>
                  </a:lnTo>
                  <a:lnTo>
                    <a:pt x="56661" y="267711"/>
                  </a:lnTo>
                  <a:lnTo>
                    <a:pt x="83748" y="273621"/>
                  </a:lnTo>
                  <a:lnTo>
                    <a:pt x="128950" y="275618"/>
                  </a:lnTo>
                  <a:lnTo>
                    <a:pt x="166080" y="273847"/>
                  </a:lnTo>
                  <a:lnTo>
                    <a:pt x="204950" y="260857"/>
                  </a:lnTo>
                  <a:lnTo>
                    <a:pt x="250845" y="243149"/>
                  </a:lnTo>
                  <a:lnTo>
                    <a:pt x="264096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"/>
            <p:cNvSpPr/>
            <p:nvPr>
              <p:custDataLst>
                <p:tags r:id="rId34"/>
              </p:custDataLst>
            </p:nvPr>
          </p:nvSpPr>
          <p:spPr>
            <a:xfrm>
              <a:off x="6000750" y="4152900"/>
              <a:ext cx="76201" cy="266701"/>
            </a:xfrm>
            <a:custGeom>
              <a:avLst/>
              <a:gdLst/>
              <a:ahLst/>
              <a:cxnLst/>
              <a:rect l="0" t="0" r="0" b="0"/>
              <a:pathLst>
                <a:path w="76201" h="266701">
                  <a:moveTo>
                    <a:pt x="0" y="0"/>
                  </a:moveTo>
                  <a:lnTo>
                    <a:pt x="0" y="0"/>
                  </a:lnTo>
                  <a:lnTo>
                    <a:pt x="1059" y="18363"/>
                  </a:lnTo>
                  <a:lnTo>
                    <a:pt x="8201" y="58314"/>
                  </a:lnTo>
                  <a:lnTo>
                    <a:pt x="16868" y="96538"/>
                  </a:lnTo>
                  <a:lnTo>
                    <a:pt x="28771" y="143757"/>
                  </a:lnTo>
                  <a:lnTo>
                    <a:pt x="41315" y="188792"/>
                  </a:lnTo>
                  <a:lnTo>
                    <a:pt x="60328" y="234243"/>
                  </a:lnTo>
                  <a:lnTo>
                    <a:pt x="68662" y="256246"/>
                  </a:lnTo>
                  <a:lnTo>
                    <a:pt x="762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2"/>
            <p:cNvSpPr/>
            <p:nvPr>
              <p:custDataLst>
                <p:tags r:id="rId35"/>
              </p:custDataLst>
            </p:nvPr>
          </p:nvSpPr>
          <p:spPr>
            <a:xfrm>
              <a:off x="5858267" y="4086225"/>
              <a:ext cx="237734" cy="104776"/>
            </a:xfrm>
            <a:custGeom>
              <a:avLst/>
              <a:gdLst/>
              <a:ahLst/>
              <a:cxnLst/>
              <a:rect l="0" t="0" r="0" b="0"/>
              <a:pathLst>
                <a:path w="237734" h="104776">
                  <a:moveTo>
                    <a:pt x="9133" y="104775"/>
                  </a:moveTo>
                  <a:lnTo>
                    <a:pt x="9133" y="104775"/>
                  </a:lnTo>
                  <a:lnTo>
                    <a:pt x="4077" y="104775"/>
                  </a:lnTo>
                  <a:lnTo>
                    <a:pt x="2587" y="103717"/>
                  </a:lnTo>
                  <a:lnTo>
                    <a:pt x="1594" y="101953"/>
                  </a:lnTo>
                  <a:lnTo>
                    <a:pt x="0" y="96574"/>
                  </a:lnTo>
                  <a:lnTo>
                    <a:pt x="4781" y="90586"/>
                  </a:lnTo>
                  <a:lnTo>
                    <a:pt x="43488" y="63217"/>
                  </a:lnTo>
                  <a:lnTo>
                    <a:pt x="87102" y="45374"/>
                  </a:lnTo>
                  <a:lnTo>
                    <a:pt x="126780" y="30730"/>
                  </a:lnTo>
                  <a:lnTo>
                    <a:pt x="169227" y="19689"/>
                  </a:lnTo>
                  <a:lnTo>
                    <a:pt x="216440" y="6476"/>
                  </a:lnTo>
                  <a:lnTo>
                    <a:pt x="237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3"/>
            <p:cNvSpPr/>
            <p:nvPr>
              <p:custDataLst>
                <p:tags r:id="rId36"/>
              </p:custDataLst>
            </p:nvPr>
          </p:nvSpPr>
          <p:spPr>
            <a:xfrm>
              <a:off x="6096000" y="4076700"/>
              <a:ext cx="285751" cy="66676"/>
            </a:xfrm>
            <a:custGeom>
              <a:avLst/>
              <a:gdLst/>
              <a:ahLst/>
              <a:cxnLst/>
              <a:rect l="0" t="0" r="0" b="0"/>
              <a:pathLst>
                <a:path w="285751" h="66676">
                  <a:moveTo>
                    <a:pt x="0" y="66675"/>
                  </a:moveTo>
                  <a:lnTo>
                    <a:pt x="0" y="66675"/>
                  </a:lnTo>
                  <a:lnTo>
                    <a:pt x="10113" y="61619"/>
                  </a:lnTo>
                  <a:lnTo>
                    <a:pt x="51779" y="54916"/>
                  </a:lnTo>
                  <a:lnTo>
                    <a:pt x="99246" y="44009"/>
                  </a:lnTo>
                  <a:lnTo>
                    <a:pt x="136768" y="34794"/>
                  </a:lnTo>
                  <a:lnTo>
                    <a:pt x="179753" y="25361"/>
                  </a:lnTo>
                  <a:lnTo>
                    <a:pt x="226478" y="19238"/>
                  </a:lnTo>
                  <a:lnTo>
                    <a:pt x="270355" y="9459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"/>
            <p:cNvSpPr/>
            <p:nvPr>
              <p:custDataLst>
                <p:tags r:id="rId37"/>
              </p:custDataLst>
            </p:nvPr>
          </p:nvSpPr>
          <p:spPr>
            <a:xfrm>
              <a:off x="6229350" y="4105275"/>
              <a:ext cx="57151" cy="247651"/>
            </a:xfrm>
            <a:custGeom>
              <a:avLst/>
              <a:gdLst/>
              <a:ahLst/>
              <a:cxnLst/>
              <a:rect l="0" t="0" r="0" b="0"/>
              <a:pathLst>
                <a:path w="57151" h="247651">
                  <a:moveTo>
                    <a:pt x="0" y="0"/>
                  </a:moveTo>
                  <a:lnTo>
                    <a:pt x="0" y="0"/>
                  </a:lnTo>
                  <a:lnTo>
                    <a:pt x="1059" y="24472"/>
                  </a:lnTo>
                  <a:lnTo>
                    <a:pt x="10759" y="62639"/>
                  </a:lnTo>
                  <a:lnTo>
                    <a:pt x="24430" y="103664"/>
                  </a:lnTo>
                  <a:lnTo>
                    <a:pt x="32813" y="142656"/>
                  </a:lnTo>
                  <a:lnTo>
                    <a:pt x="38114" y="180932"/>
                  </a:lnTo>
                  <a:lnTo>
                    <a:pt x="46163" y="223538"/>
                  </a:lnTo>
                  <a:lnTo>
                    <a:pt x="49798" y="234464"/>
                  </a:lnTo>
                  <a:lnTo>
                    <a:pt x="571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5"/>
            <p:cNvSpPr/>
            <p:nvPr>
              <p:custDataLst>
                <p:tags r:id="rId38"/>
              </p:custDataLst>
            </p:nvPr>
          </p:nvSpPr>
          <p:spPr>
            <a:xfrm>
              <a:off x="6162675" y="43719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24909" y="17992"/>
                  </a:lnTo>
                  <a:lnTo>
                    <a:pt x="72503" y="10849"/>
                  </a:lnTo>
                  <a:lnTo>
                    <a:pt x="115687" y="8728"/>
                  </a:lnTo>
                  <a:lnTo>
                    <a:pt x="163061" y="135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6"/>
            <p:cNvSpPr/>
            <p:nvPr>
              <p:custDataLst>
                <p:tags r:id="rId39"/>
              </p:custDataLst>
            </p:nvPr>
          </p:nvSpPr>
          <p:spPr>
            <a:xfrm>
              <a:off x="6439587" y="4152900"/>
              <a:ext cx="254274" cy="273762"/>
            </a:xfrm>
            <a:custGeom>
              <a:avLst/>
              <a:gdLst/>
              <a:ahLst/>
              <a:cxnLst/>
              <a:rect l="0" t="0" r="0" b="0"/>
              <a:pathLst>
                <a:path w="254274" h="273762">
                  <a:moveTo>
                    <a:pt x="94563" y="0"/>
                  </a:moveTo>
                  <a:lnTo>
                    <a:pt x="94563" y="0"/>
                  </a:lnTo>
                  <a:lnTo>
                    <a:pt x="89507" y="5056"/>
                  </a:lnTo>
                  <a:lnTo>
                    <a:pt x="87024" y="13183"/>
                  </a:lnTo>
                  <a:lnTo>
                    <a:pt x="82804" y="29659"/>
                  </a:lnTo>
                  <a:lnTo>
                    <a:pt x="61264" y="69130"/>
                  </a:lnTo>
                  <a:lnTo>
                    <a:pt x="39929" y="112590"/>
                  </a:lnTo>
                  <a:lnTo>
                    <a:pt x="20154" y="152062"/>
                  </a:lnTo>
                  <a:lnTo>
                    <a:pt x="4527" y="195921"/>
                  </a:lnTo>
                  <a:lnTo>
                    <a:pt x="0" y="233991"/>
                  </a:lnTo>
                  <a:lnTo>
                    <a:pt x="4573" y="253716"/>
                  </a:lnTo>
                  <a:lnTo>
                    <a:pt x="12587" y="263751"/>
                  </a:lnTo>
                  <a:lnTo>
                    <a:pt x="23205" y="270681"/>
                  </a:lnTo>
                  <a:lnTo>
                    <a:pt x="34979" y="273761"/>
                  </a:lnTo>
                  <a:lnTo>
                    <a:pt x="58564" y="270439"/>
                  </a:lnTo>
                  <a:lnTo>
                    <a:pt x="102583" y="252230"/>
                  </a:lnTo>
                  <a:lnTo>
                    <a:pt x="149221" y="225428"/>
                  </a:lnTo>
                  <a:lnTo>
                    <a:pt x="189321" y="189873"/>
                  </a:lnTo>
                  <a:lnTo>
                    <a:pt x="225699" y="158822"/>
                  </a:lnTo>
                  <a:lnTo>
                    <a:pt x="249011" y="118948"/>
                  </a:lnTo>
                  <a:lnTo>
                    <a:pt x="254273" y="93805"/>
                  </a:lnTo>
                  <a:lnTo>
                    <a:pt x="250775" y="71303"/>
                  </a:lnTo>
                  <a:lnTo>
                    <a:pt x="243013" y="60618"/>
                  </a:lnTo>
                  <a:lnTo>
                    <a:pt x="231449" y="52341"/>
                  </a:lnTo>
                  <a:lnTo>
                    <a:pt x="189025" y="35128"/>
                  </a:lnTo>
                  <a:lnTo>
                    <a:pt x="155948" y="30517"/>
                  </a:lnTo>
                  <a:lnTo>
                    <a:pt x="114449" y="35504"/>
                  </a:lnTo>
                  <a:lnTo>
                    <a:pt x="87402" y="38390"/>
                  </a:lnTo>
                  <a:lnTo>
                    <a:pt x="6598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7"/>
            <p:cNvSpPr/>
            <p:nvPr>
              <p:custDataLst>
                <p:tags r:id="rId40"/>
              </p:custDataLst>
            </p:nvPr>
          </p:nvSpPr>
          <p:spPr>
            <a:xfrm>
              <a:off x="6696075" y="4067175"/>
              <a:ext cx="9526" cy="352426"/>
            </a:xfrm>
            <a:custGeom>
              <a:avLst/>
              <a:gdLst/>
              <a:ahLst/>
              <a:cxnLst/>
              <a:rect l="0" t="0" r="0" b="0"/>
              <a:pathLst>
                <a:path w="9526" h="352426">
                  <a:moveTo>
                    <a:pt x="0" y="0"/>
                  </a:moveTo>
                  <a:lnTo>
                    <a:pt x="0" y="0"/>
                  </a:lnTo>
                  <a:lnTo>
                    <a:pt x="0" y="44654"/>
                  </a:lnTo>
                  <a:lnTo>
                    <a:pt x="0" y="90195"/>
                  </a:lnTo>
                  <a:lnTo>
                    <a:pt x="0" y="127384"/>
                  </a:lnTo>
                  <a:lnTo>
                    <a:pt x="0" y="170270"/>
                  </a:lnTo>
                  <a:lnTo>
                    <a:pt x="0" y="211435"/>
                  </a:lnTo>
                  <a:lnTo>
                    <a:pt x="0" y="250442"/>
                  </a:lnTo>
                  <a:lnTo>
                    <a:pt x="1059" y="292887"/>
                  </a:lnTo>
                  <a:lnTo>
                    <a:pt x="8937" y="339752"/>
                  </a:lnTo>
                  <a:lnTo>
                    <a:pt x="952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8"/>
            <p:cNvSpPr/>
            <p:nvPr>
              <p:custDataLst>
                <p:tags r:id="rId41"/>
              </p:custDataLst>
            </p:nvPr>
          </p:nvSpPr>
          <p:spPr>
            <a:xfrm>
              <a:off x="6657975" y="4086225"/>
              <a:ext cx="323851" cy="331314"/>
            </a:xfrm>
            <a:custGeom>
              <a:avLst/>
              <a:gdLst/>
              <a:ahLst/>
              <a:cxnLst/>
              <a:rect l="0" t="0" r="0" b="0"/>
              <a:pathLst>
                <a:path w="323851" h="331314">
                  <a:moveTo>
                    <a:pt x="0" y="19050"/>
                  </a:moveTo>
                  <a:lnTo>
                    <a:pt x="0" y="19050"/>
                  </a:lnTo>
                  <a:lnTo>
                    <a:pt x="5057" y="24106"/>
                  </a:lnTo>
                  <a:lnTo>
                    <a:pt x="7539" y="29411"/>
                  </a:lnTo>
                  <a:lnTo>
                    <a:pt x="14189" y="46497"/>
                  </a:lnTo>
                  <a:lnTo>
                    <a:pt x="39132" y="86831"/>
                  </a:lnTo>
                  <a:lnTo>
                    <a:pt x="63705" y="129100"/>
                  </a:lnTo>
                  <a:lnTo>
                    <a:pt x="88940" y="171669"/>
                  </a:lnTo>
                  <a:lnTo>
                    <a:pt x="117131" y="216923"/>
                  </a:lnTo>
                  <a:lnTo>
                    <a:pt x="147903" y="256750"/>
                  </a:lnTo>
                  <a:lnTo>
                    <a:pt x="187209" y="301030"/>
                  </a:lnTo>
                  <a:lnTo>
                    <a:pt x="211520" y="322935"/>
                  </a:lnTo>
                  <a:lnTo>
                    <a:pt x="226361" y="330281"/>
                  </a:lnTo>
                  <a:lnTo>
                    <a:pt x="230283" y="331313"/>
                  </a:lnTo>
                  <a:lnTo>
                    <a:pt x="233955" y="330942"/>
                  </a:lnTo>
                  <a:lnTo>
                    <a:pt x="240858" y="327708"/>
                  </a:lnTo>
                  <a:lnTo>
                    <a:pt x="243122" y="325363"/>
                  </a:lnTo>
                  <a:lnTo>
                    <a:pt x="257746" y="283980"/>
                  </a:lnTo>
                  <a:lnTo>
                    <a:pt x="272066" y="236834"/>
                  </a:lnTo>
                  <a:lnTo>
                    <a:pt x="278226" y="189618"/>
                  </a:lnTo>
                  <a:lnTo>
                    <a:pt x="284264" y="144583"/>
                  </a:lnTo>
                  <a:lnTo>
                    <a:pt x="286515" y="98566"/>
                  </a:lnTo>
                  <a:lnTo>
                    <a:pt x="293912" y="53118"/>
                  </a:lnTo>
                  <a:lnTo>
                    <a:pt x="300314" y="39131"/>
                  </a:lnTo>
                  <a:lnTo>
                    <a:pt x="310174" y="22177"/>
                  </a:lnTo>
                  <a:lnTo>
                    <a:pt x="313538" y="14090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5"/>
          <p:cNvGrpSpPr/>
          <p:nvPr/>
        </p:nvGrpSpPr>
        <p:grpSpPr>
          <a:xfrm>
            <a:off x="8172454" y="1352566"/>
            <a:ext cx="609597" cy="3619485"/>
            <a:chOff x="8172454" y="1352566"/>
            <a:chExt cx="609597" cy="3619485"/>
          </a:xfrm>
        </p:grpSpPr>
        <p:sp>
          <p:nvSpPr>
            <p:cNvPr id="68" name="SMARTInkShape-59"/>
            <p:cNvSpPr/>
            <p:nvPr>
              <p:custDataLst>
                <p:tags r:id="rId9"/>
              </p:custDataLst>
            </p:nvPr>
          </p:nvSpPr>
          <p:spPr>
            <a:xfrm>
              <a:off x="8172454" y="1600656"/>
              <a:ext cx="238122" cy="3371395"/>
            </a:xfrm>
            <a:custGeom>
              <a:avLst/>
              <a:gdLst/>
              <a:ahLst/>
              <a:cxnLst/>
              <a:rect l="0" t="0" r="0" b="0"/>
              <a:pathLst>
                <a:path w="238122" h="3371395">
                  <a:moveTo>
                    <a:pt x="238121" y="3371394"/>
                  </a:moveTo>
                  <a:lnTo>
                    <a:pt x="238121" y="3371394"/>
                  </a:lnTo>
                  <a:lnTo>
                    <a:pt x="238121" y="3358137"/>
                  </a:lnTo>
                  <a:lnTo>
                    <a:pt x="235299" y="3352096"/>
                  </a:lnTo>
                  <a:lnTo>
                    <a:pt x="231575" y="3345884"/>
                  </a:lnTo>
                  <a:lnTo>
                    <a:pt x="218973" y="3300111"/>
                  </a:lnTo>
                  <a:lnTo>
                    <a:pt x="210996" y="3256487"/>
                  </a:lnTo>
                  <a:lnTo>
                    <a:pt x="203287" y="3217816"/>
                  </a:lnTo>
                  <a:lnTo>
                    <a:pt x="197844" y="3173331"/>
                  </a:lnTo>
                  <a:lnTo>
                    <a:pt x="191948" y="3133657"/>
                  </a:lnTo>
                  <a:lnTo>
                    <a:pt x="184237" y="3087641"/>
                  </a:lnTo>
                  <a:lnTo>
                    <a:pt x="181939" y="3050370"/>
                  </a:lnTo>
                  <a:lnTo>
                    <a:pt x="180200" y="3011457"/>
                  </a:lnTo>
                  <a:lnTo>
                    <a:pt x="174509" y="2967943"/>
                  </a:lnTo>
                  <a:lnTo>
                    <a:pt x="172354" y="2926709"/>
                  </a:lnTo>
                  <a:lnTo>
                    <a:pt x="170657" y="2882507"/>
                  </a:lnTo>
                  <a:lnTo>
                    <a:pt x="164980" y="2841070"/>
                  </a:lnTo>
                  <a:lnTo>
                    <a:pt x="162827" y="2795749"/>
                  </a:lnTo>
                  <a:lnTo>
                    <a:pt x="162189" y="2749865"/>
                  </a:lnTo>
                  <a:lnTo>
                    <a:pt x="162001" y="2707930"/>
                  </a:lnTo>
                  <a:lnTo>
                    <a:pt x="160886" y="2662461"/>
                  </a:lnTo>
                  <a:lnTo>
                    <a:pt x="155382" y="2615475"/>
                  </a:lnTo>
                  <a:lnTo>
                    <a:pt x="153281" y="2568039"/>
                  </a:lnTo>
                  <a:lnTo>
                    <a:pt x="152658" y="2520470"/>
                  </a:lnTo>
                  <a:lnTo>
                    <a:pt x="151415" y="2472862"/>
                  </a:lnTo>
                  <a:lnTo>
                    <a:pt x="145873" y="2425242"/>
                  </a:lnTo>
                  <a:lnTo>
                    <a:pt x="142702" y="2377618"/>
                  </a:lnTo>
                  <a:lnTo>
                    <a:pt x="136589" y="2331052"/>
                  </a:lnTo>
                  <a:lnTo>
                    <a:pt x="134307" y="2288915"/>
                  </a:lnTo>
                  <a:lnTo>
                    <a:pt x="133631" y="2243386"/>
                  </a:lnTo>
                  <a:lnTo>
                    <a:pt x="133430" y="2196382"/>
                  </a:lnTo>
                  <a:lnTo>
                    <a:pt x="132313" y="2148941"/>
                  </a:lnTo>
                  <a:lnTo>
                    <a:pt x="126808" y="2101371"/>
                  </a:lnTo>
                  <a:lnTo>
                    <a:pt x="123647" y="2053762"/>
                  </a:lnTo>
                  <a:lnTo>
                    <a:pt x="117537" y="2006142"/>
                  </a:lnTo>
                  <a:lnTo>
                    <a:pt x="115256" y="1958518"/>
                  </a:lnTo>
                  <a:lnTo>
                    <a:pt x="114581" y="1910894"/>
                  </a:lnTo>
                  <a:lnTo>
                    <a:pt x="117555" y="1863269"/>
                  </a:lnTo>
                  <a:lnTo>
                    <a:pt x="132901" y="1816702"/>
                  </a:lnTo>
                  <a:lnTo>
                    <a:pt x="132627" y="1774565"/>
                  </a:lnTo>
                  <a:lnTo>
                    <a:pt x="126901" y="1730095"/>
                  </a:lnTo>
                  <a:lnTo>
                    <a:pt x="123675" y="1688579"/>
                  </a:lnTo>
                  <a:lnTo>
                    <a:pt x="117545" y="1643234"/>
                  </a:lnTo>
                  <a:lnTo>
                    <a:pt x="114201" y="1596284"/>
                  </a:lnTo>
                  <a:lnTo>
                    <a:pt x="108035" y="1548860"/>
                  </a:lnTo>
                  <a:lnTo>
                    <a:pt x="105738" y="1501294"/>
                  </a:lnTo>
                  <a:lnTo>
                    <a:pt x="105058" y="1453687"/>
                  </a:lnTo>
                  <a:lnTo>
                    <a:pt x="103797" y="1406067"/>
                  </a:lnTo>
                  <a:lnTo>
                    <a:pt x="98250" y="1358443"/>
                  </a:lnTo>
                  <a:lnTo>
                    <a:pt x="95078" y="1310819"/>
                  </a:lnTo>
                  <a:lnTo>
                    <a:pt x="88964" y="1263194"/>
                  </a:lnTo>
                  <a:lnTo>
                    <a:pt x="86682" y="1215569"/>
                  </a:lnTo>
                  <a:lnTo>
                    <a:pt x="86147" y="1183819"/>
                  </a:lnTo>
                  <a:lnTo>
                    <a:pt x="85910" y="1149247"/>
                  </a:lnTo>
                  <a:lnTo>
                    <a:pt x="85805" y="1113773"/>
                  </a:lnTo>
                  <a:lnTo>
                    <a:pt x="85759" y="1080368"/>
                  </a:lnTo>
                  <a:lnTo>
                    <a:pt x="82915" y="1047882"/>
                  </a:lnTo>
                  <a:lnTo>
                    <a:pt x="79183" y="1015806"/>
                  </a:lnTo>
                  <a:lnTo>
                    <a:pt x="77523" y="983910"/>
                  </a:lnTo>
                  <a:lnTo>
                    <a:pt x="73964" y="952096"/>
                  </a:lnTo>
                  <a:lnTo>
                    <a:pt x="69912" y="920317"/>
                  </a:lnTo>
                  <a:lnTo>
                    <a:pt x="68111" y="888554"/>
                  </a:lnTo>
                  <a:lnTo>
                    <a:pt x="67311" y="856798"/>
                  </a:lnTo>
                  <a:lnTo>
                    <a:pt x="66860" y="811993"/>
                  </a:lnTo>
                  <a:lnTo>
                    <a:pt x="66728" y="769083"/>
                  </a:lnTo>
                  <a:lnTo>
                    <a:pt x="63865" y="725678"/>
                  </a:lnTo>
                  <a:lnTo>
                    <a:pt x="59137" y="683184"/>
                  </a:lnTo>
                  <a:lnTo>
                    <a:pt x="57736" y="639901"/>
                  </a:lnTo>
                  <a:lnTo>
                    <a:pt x="57321" y="600265"/>
                  </a:lnTo>
                  <a:lnTo>
                    <a:pt x="57198" y="561710"/>
                  </a:lnTo>
                  <a:lnTo>
                    <a:pt x="57162" y="523476"/>
                  </a:lnTo>
                  <a:lnTo>
                    <a:pt x="57151" y="485336"/>
                  </a:lnTo>
                  <a:lnTo>
                    <a:pt x="57148" y="447224"/>
                  </a:lnTo>
                  <a:lnTo>
                    <a:pt x="57147" y="409121"/>
                  </a:lnTo>
                  <a:lnTo>
                    <a:pt x="57146" y="371019"/>
                  </a:lnTo>
                  <a:lnTo>
                    <a:pt x="54324" y="332919"/>
                  </a:lnTo>
                  <a:lnTo>
                    <a:pt x="51659" y="307519"/>
                  </a:lnTo>
                  <a:lnTo>
                    <a:pt x="55050" y="269419"/>
                  </a:lnTo>
                  <a:lnTo>
                    <a:pt x="56525" y="232377"/>
                  </a:lnTo>
                  <a:lnTo>
                    <a:pt x="59846" y="188058"/>
                  </a:lnTo>
                  <a:lnTo>
                    <a:pt x="65323" y="143908"/>
                  </a:lnTo>
                  <a:lnTo>
                    <a:pt x="74032" y="97812"/>
                  </a:lnTo>
                  <a:lnTo>
                    <a:pt x="76069" y="50521"/>
                  </a:lnTo>
                  <a:lnTo>
                    <a:pt x="76195" y="3006"/>
                  </a:lnTo>
                  <a:lnTo>
                    <a:pt x="76196" y="0"/>
                  </a:lnTo>
                  <a:lnTo>
                    <a:pt x="76196" y="12842"/>
                  </a:lnTo>
                  <a:lnTo>
                    <a:pt x="73374" y="18859"/>
                  </a:lnTo>
                  <a:lnTo>
                    <a:pt x="47548" y="66474"/>
                  </a:lnTo>
                  <a:lnTo>
                    <a:pt x="25392" y="110684"/>
                  </a:lnTo>
                  <a:lnTo>
                    <a:pt x="2818" y="142172"/>
                  </a:lnTo>
                  <a:lnTo>
                    <a:pt x="0" y="151929"/>
                  </a:lnTo>
                  <a:lnTo>
                    <a:pt x="1055" y="110187"/>
                  </a:lnTo>
                  <a:lnTo>
                    <a:pt x="16472" y="66191"/>
                  </a:lnTo>
                  <a:lnTo>
                    <a:pt x="21105" y="47161"/>
                  </a:lnTo>
                  <a:lnTo>
                    <a:pt x="29182" y="30939"/>
                  </a:lnTo>
                  <a:lnTo>
                    <a:pt x="55275" y="1474"/>
                  </a:lnTo>
                  <a:lnTo>
                    <a:pt x="59137" y="402"/>
                  </a:lnTo>
                  <a:lnTo>
                    <a:pt x="61648" y="116"/>
                  </a:lnTo>
                  <a:lnTo>
                    <a:pt x="63322" y="984"/>
                  </a:lnTo>
                  <a:lnTo>
                    <a:pt x="64439" y="2621"/>
                  </a:lnTo>
                  <a:lnTo>
                    <a:pt x="65183" y="4770"/>
                  </a:lnTo>
                  <a:lnTo>
                    <a:pt x="72923" y="16882"/>
                  </a:lnTo>
                  <a:lnTo>
                    <a:pt x="84571" y="58356"/>
                  </a:lnTo>
                  <a:lnTo>
                    <a:pt x="106749" y="104538"/>
                  </a:lnTo>
                  <a:lnTo>
                    <a:pt x="126891" y="148231"/>
                  </a:lnTo>
                  <a:lnTo>
                    <a:pt x="136121" y="158407"/>
                  </a:lnTo>
                  <a:lnTo>
                    <a:pt x="146221" y="167517"/>
                  </a:lnTo>
                  <a:lnTo>
                    <a:pt x="164701" y="191716"/>
                  </a:lnTo>
                  <a:lnTo>
                    <a:pt x="171271" y="196079"/>
                  </a:lnTo>
                  <a:lnTo>
                    <a:pt x="174504" y="197242"/>
                  </a:lnTo>
                  <a:lnTo>
                    <a:pt x="176660" y="199076"/>
                  </a:lnTo>
                  <a:lnTo>
                    <a:pt x="180971" y="20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0"/>
            <p:cNvSpPr/>
            <p:nvPr>
              <p:custDataLst>
                <p:tags r:id="rId10"/>
              </p:custDataLst>
            </p:nvPr>
          </p:nvSpPr>
          <p:spPr>
            <a:xfrm>
              <a:off x="8306571" y="3916744"/>
              <a:ext cx="227830" cy="221146"/>
            </a:xfrm>
            <a:custGeom>
              <a:avLst/>
              <a:gdLst/>
              <a:ahLst/>
              <a:cxnLst/>
              <a:rect l="0" t="0" r="0" b="0"/>
              <a:pathLst>
                <a:path w="227830" h="221146">
                  <a:moveTo>
                    <a:pt x="46854" y="17081"/>
                  </a:moveTo>
                  <a:lnTo>
                    <a:pt x="46854" y="17081"/>
                  </a:lnTo>
                  <a:lnTo>
                    <a:pt x="46854" y="25282"/>
                  </a:lnTo>
                  <a:lnTo>
                    <a:pt x="31666" y="43834"/>
                  </a:lnTo>
                  <a:lnTo>
                    <a:pt x="22655" y="77804"/>
                  </a:lnTo>
                  <a:lnTo>
                    <a:pt x="26917" y="109208"/>
                  </a:lnTo>
                  <a:lnTo>
                    <a:pt x="35876" y="124701"/>
                  </a:lnTo>
                  <a:lnTo>
                    <a:pt x="76492" y="163310"/>
                  </a:lnTo>
                  <a:lnTo>
                    <a:pt x="113739" y="193074"/>
                  </a:lnTo>
                  <a:lnTo>
                    <a:pt x="160123" y="213275"/>
                  </a:lnTo>
                  <a:lnTo>
                    <a:pt x="181074" y="221145"/>
                  </a:lnTo>
                  <a:lnTo>
                    <a:pt x="190468" y="219607"/>
                  </a:lnTo>
                  <a:lnTo>
                    <a:pt x="193397" y="217714"/>
                  </a:lnTo>
                  <a:lnTo>
                    <a:pt x="195350" y="215395"/>
                  </a:lnTo>
                  <a:lnTo>
                    <a:pt x="197518" y="209996"/>
                  </a:lnTo>
                  <a:lnTo>
                    <a:pt x="198483" y="204068"/>
                  </a:lnTo>
                  <a:lnTo>
                    <a:pt x="193969" y="189724"/>
                  </a:lnTo>
                  <a:lnTo>
                    <a:pt x="158529" y="148376"/>
                  </a:lnTo>
                  <a:lnTo>
                    <a:pt x="113183" y="102535"/>
                  </a:lnTo>
                  <a:lnTo>
                    <a:pt x="65859" y="61691"/>
                  </a:lnTo>
                  <a:lnTo>
                    <a:pt x="23330" y="26797"/>
                  </a:lnTo>
                  <a:lnTo>
                    <a:pt x="8016" y="14903"/>
                  </a:lnTo>
                  <a:lnTo>
                    <a:pt x="3134" y="7999"/>
                  </a:lnTo>
                  <a:lnTo>
                    <a:pt x="0" y="0"/>
                  </a:lnTo>
                  <a:lnTo>
                    <a:pt x="802" y="402"/>
                  </a:lnTo>
                  <a:lnTo>
                    <a:pt x="6986" y="4966"/>
                  </a:lnTo>
                  <a:lnTo>
                    <a:pt x="48609" y="17766"/>
                  </a:lnTo>
                  <a:lnTo>
                    <a:pt x="95769" y="33046"/>
                  </a:lnTo>
                  <a:lnTo>
                    <a:pt x="140163" y="42852"/>
                  </a:lnTo>
                  <a:lnTo>
                    <a:pt x="181869" y="45287"/>
                  </a:lnTo>
                  <a:lnTo>
                    <a:pt x="227829" y="45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1"/>
            <p:cNvSpPr/>
            <p:nvPr>
              <p:custDataLst>
                <p:tags r:id="rId11"/>
              </p:custDataLst>
            </p:nvPr>
          </p:nvSpPr>
          <p:spPr>
            <a:xfrm>
              <a:off x="8343900" y="38290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3229" y="9525"/>
                  </a:lnTo>
                  <a:lnTo>
                    <a:pt x="85342" y="9525"/>
                  </a:lnTo>
                  <a:lnTo>
                    <a:pt x="125237" y="952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2"/>
            <p:cNvSpPr/>
            <p:nvPr>
              <p:custDataLst>
                <p:tags r:id="rId12"/>
              </p:custDataLst>
            </p:nvPr>
          </p:nvSpPr>
          <p:spPr>
            <a:xfrm>
              <a:off x="8249251" y="3400425"/>
              <a:ext cx="242522" cy="276226"/>
            </a:xfrm>
            <a:custGeom>
              <a:avLst/>
              <a:gdLst/>
              <a:ahLst/>
              <a:cxnLst/>
              <a:rect l="0" t="0" r="0" b="0"/>
              <a:pathLst>
                <a:path w="242522" h="276226">
                  <a:moveTo>
                    <a:pt x="66074" y="276225"/>
                  </a:moveTo>
                  <a:lnTo>
                    <a:pt x="66074" y="276225"/>
                  </a:lnTo>
                  <a:lnTo>
                    <a:pt x="107906" y="276225"/>
                  </a:lnTo>
                  <a:lnTo>
                    <a:pt x="152290" y="276225"/>
                  </a:lnTo>
                  <a:lnTo>
                    <a:pt x="194432" y="276225"/>
                  </a:lnTo>
                  <a:lnTo>
                    <a:pt x="241844" y="276225"/>
                  </a:lnTo>
                  <a:lnTo>
                    <a:pt x="242521" y="276225"/>
                  </a:lnTo>
                  <a:lnTo>
                    <a:pt x="238391" y="276225"/>
                  </a:lnTo>
                  <a:lnTo>
                    <a:pt x="222486" y="269679"/>
                  </a:lnTo>
                  <a:lnTo>
                    <a:pt x="177856" y="258299"/>
                  </a:lnTo>
                  <a:lnTo>
                    <a:pt x="134447" y="239915"/>
                  </a:lnTo>
                  <a:lnTo>
                    <a:pt x="94985" y="220722"/>
                  </a:lnTo>
                  <a:lnTo>
                    <a:pt x="58732" y="190002"/>
                  </a:lnTo>
                  <a:lnTo>
                    <a:pt x="30391" y="150871"/>
                  </a:lnTo>
                  <a:lnTo>
                    <a:pt x="9660" y="107396"/>
                  </a:lnTo>
                  <a:lnTo>
                    <a:pt x="3960" y="92182"/>
                  </a:lnTo>
                  <a:lnTo>
                    <a:pt x="0" y="47221"/>
                  </a:lnTo>
                  <a:lnTo>
                    <a:pt x="2974" y="38889"/>
                  </a:lnTo>
                  <a:lnTo>
                    <a:pt x="279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3"/>
            <p:cNvSpPr/>
            <p:nvPr>
              <p:custDataLst>
                <p:tags r:id="rId13"/>
              </p:custDataLst>
            </p:nvPr>
          </p:nvSpPr>
          <p:spPr>
            <a:xfrm>
              <a:off x="8315325" y="3105150"/>
              <a:ext cx="266090" cy="228198"/>
            </a:xfrm>
            <a:custGeom>
              <a:avLst/>
              <a:gdLst/>
              <a:ahLst/>
              <a:cxnLst/>
              <a:rect l="0" t="0" r="0" b="0"/>
              <a:pathLst>
                <a:path w="266090" h="228198">
                  <a:moveTo>
                    <a:pt x="28575" y="161925"/>
                  </a:moveTo>
                  <a:lnTo>
                    <a:pt x="28575" y="161925"/>
                  </a:lnTo>
                  <a:lnTo>
                    <a:pt x="28575" y="166981"/>
                  </a:lnTo>
                  <a:lnTo>
                    <a:pt x="29634" y="168471"/>
                  </a:lnTo>
                  <a:lnTo>
                    <a:pt x="31397" y="169464"/>
                  </a:lnTo>
                  <a:lnTo>
                    <a:pt x="77936" y="186561"/>
                  </a:lnTo>
                  <a:lnTo>
                    <a:pt x="117466" y="192544"/>
                  </a:lnTo>
                  <a:lnTo>
                    <a:pt x="160668" y="198548"/>
                  </a:lnTo>
                  <a:lnTo>
                    <a:pt x="206563" y="207370"/>
                  </a:lnTo>
                  <a:lnTo>
                    <a:pt x="227715" y="211726"/>
                  </a:lnTo>
                  <a:lnTo>
                    <a:pt x="248769" y="217623"/>
                  </a:lnTo>
                  <a:lnTo>
                    <a:pt x="259741" y="218645"/>
                  </a:lnTo>
                  <a:lnTo>
                    <a:pt x="262060" y="219846"/>
                  </a:lnTo>
                  <a:lnTo>
                    <a:pt x="263607" y="221706"/>
                  </a:lnTo>
                  <a:lnTo>
                    <a:pt x="266089" y="227238"/>
                  </a:lnTo>
                  <a:lnTo>
                    <a:pt x="265234" y="227692"/>
                  </a:lnTo>
                  <a:lnTo>
                    <a:pt x="261462" y="228197"/>
                  </a:lnTo>
                  <a:lnTo>
                    <a:pt x="217779" y="215307"/>
                  </a:lnTo>
                  <a:lnTo>
                    <a:pt x="172056" y="195479"/>
                  </a:lnTo>
                  <a:lnTo>
                    <a:pt x="129532" y="176335"/>
                  </a:lnTo>
                  <a:lnTo>
                    <a:pt x="90708" y="152084"/>
                  </a:lnTo>
                  <a:lnTo>
                    <a:pt x="51432" y="121567"/>
                  </a:lnTo>
                  <a:lnTo>
                    <a:pt x="32525" y="94581"/>
                  </a:lnTo>
                  <a:lnTo>
                    <a:pt x="13220" y="54083"/>
                  </a:lnTo>
                  <a:lnTo>
                    <a:pt x="1950" y="192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4"/>
            <p:cNvSpPr/>
            <p:nvPr>
              <p:custDataLst>
                <p:tags r:id="rId14"/>
              </p:custDataLst>
            </p:nvPr>
          </p:nvSpPr>
          <p:spPr>
            <a:xfrm>
              <a:off x="8325410" y="2971811"/>
              <a:ext cx="237566" cy="209540"/>
            </a:xfrm>
            <a:custGeom>
              <a:avLst/>
              <a:gdLst/>
              <a:ahLst/>
              <a:cxnLst/>
              <a:rect l="0" t="0" r="0" b="0"/>
              <a:pathLst>
                <a:path w="237566" h="209540">
                  <a:moveTo>
                    <a:pt x="104215" y="209539"/>
                  </a:moveTo>
                  <a:lnTo>
                    <a:pt x="104215" y="209539"/>
                  </a:lnTo>
                  <a:lnTo>
                    <a:pt x="104215" y="195350"/>
                  </a:lnTo>
                  <a:lnTo>
                    <a:pt x="87740" y="149261"/>
                  </a:lnTo>
                  <a:lnTo>
                    <a:pt x="83106" y="125710"/>
                  </a:lnTo>
                  <a:lnTo>
                    <a:pt x="77852" y="105326"/>
                  </a:lnTo>
                  <a:lnTo>
                    <a:pt x="75834" y="61996"/>
                  </a:lnTo>
                  <a:lnTo>
                    <a:pt x="76785" y="51890"/>
                  </a:lnTo>
                  <a:lnTo>
                    <a:pt x="84582" y="19754"/>
                  </a:lnTo>
                  <a:lnTo>
                    <a:pt x="85165" y="28"/>
                  </a:lnTo>
                  <a:lnTo>
                    <a:pt x="80108" y="0"/>
                  </a:lnTo>
                  <a:lnTo>
                    <a:pt x="74804" y="2816"/>
                  </a:lnTo>
                  <a:lnTo>
                    <a:pt x="68918" y="6537"/>
                  </a:lnTo>
                  <a:lnTo>
                    <a:pt x="43662" y="16857"/>
                  </a:lnTo>
                  <a:lnTo>
                    <a:pt x="25228" y="31870"/>
                  </a:lnTo>
                  <a:lnTo>
                    <a:pt x="5824" y="64058"/>
                  </a:lnTo>
                  <a:lnTo>
                    <a:pt x="1331" y="82708"/>
                  </a:lnTo>
                  <a:lnTo>
                    <a:pt x="0" y="101639"/>
                  </a:lnTo>
                  <a:lnTo>
                    <a:pt x="5334" y="114311"/>
                  </a:lnTo>
                  <a:lnTo>
                    <a:pt x="26004" y="139694"/>
                  </a:lnTo>
                  <a:lnTo>
                    <a:pt x="44235" y="153684"/>
                  </a:lnTo>
                  <a:lnTo>
                    <a:pt x="68099" y="159475"/>
                  </a:lnTo>
                  <a:lnTo>
                    <a:pt x="114001" y="161593"/>
                  </a:lnTo>
                  <a:lnTo>
                    <a:pt x="123439" y="161700"/>
                  </a:lnTo>
                  <a:lnTo>
                    <a:pt x="142393" y="156174"/>
                  </a:lnTo>
                  <a:lnTo>
                    <a:pt x="175374" y="140437"/>
                  </a:lnTo>
                  <a:lnTo>
                    <a:pt x="186288" y="128027"/>
                  </a:lnTo>
                  <a:lnTo>
                    <a:pt x="216209" y="86084"/>
                  </a:lnTo>
                  <a:lnTo>
                    <a:pt x="237565" y="47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5"/>
            <p:cNvSpPr/>
            <p:nvPr>
              <p:custDataLst>
                <p:tags r:id="rId15"/>
              </p:custDataLst>
            </p:nvPr>
          </p:nvSpPr>
          <p:spPr>
            <a:xfrm>
              <a:off x="8344292" y="2790825"/>
              <a:ext cx="275617" cy="152401"/>
            </a:xfrm>
            <a:custGeom>
              <a:avLst/>
              <a:gdLst/>
              <a:ahLst/>
              <a:cxnLst/>
              <a:rect l="0" t="0" r="0" b="0"/>
              <a:pathLst>
                <a:path w="275617" h="152401">
                  <a:moveTo>
                    <a:pt x="9133" y="0"/>
                  </a:moveTo>
                  <a:lnTo>
                    <a:pt x="9133" y="0"/>
                  </a:lnTo>
                  <a:lnTo>
                    <a:pt x="932" y="8201"/>
                  </a:lnTo>
                  <a:lnTo>
                    <a:pt x="0" y="14189"/>
                  </a:lnTo>
                  <a:lnTo>
                    <a:pt x="12900" y="45138"/>
                  </a:lnTo>
                  <a:lnTo>
                    <a:pt x="39612" y="77554"/>
                  </a:lnTo>
                  <a:lnTo>
                    <a:pt x="46668" y="82093"/>
                  </a:lnTo>
                  <a:lnTo>
                    <a:pt x="54390" y="84111"/>
                  </a:lnTo>
                  <a:lnTo>
                    <a:pt x="82683" y="85513"/>
                  </a:lnTo>
                  <a:lnTo>
                    <a:pt x="125361" y="72449"/>
                  </a:lnTo>
                  <a:lnTo>
                    <a:pt x="160950" y="59896"/>
                  </a:lnTo>
                  <a:lnTo>
                    <a:pt x="180410" y="55142"/>
                  </a:lnTo>
                  <a:lnTo>
                    <a:pt x="194264" y="50966"/>
                  </a:lnTo>
                  <a:lnTo>
                    <a:pt x="233224" y="48065"/>
                  </a:lnTo>
                  <a:lnTo>
                    <a:pt x="246665" y="53465"/>
                  </a:lnTo>
                  <a:lnTo>
                    <a:pt x="267485" y="69122"/>
                  </a:lnTo>
                  <a:lnTo>
                    <a:pt x="272123" y="78699"/>
                  </a:lnTo>
                  <a:lnTo>
                    <a:pt x="275616" y="120796"/>
                  </a:lnTo>
                  <a:lnTo>
                    <a:pt x="273571" y="126039"/>
                  </a:lnTo>
                  <a:lnTo>
                    <a:pt x="265655" y="134687"/>
                  </a:lnTo>
                  <a:lnTo>
                    <a:pt x="244385" y="147803"/>
                  </a:lnTo>
                  <a:lnTo>
                    <a:pt x="231355" y="151038"/>
                  </a:lnTo>
                  <a:lnTo>
                    <a:pt x="20915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6"/>
            <p:cNvSpPr/>
            <p:nvPr>
              <p:custDataLst>
                <p:tags r:id="rId16"/>
              </p:custDataLst>
            </p:nvPr>
          </p:nvSpPr>
          <p:spPr>
            <a:xfrm>
              <a:off x="8443188" y="2686050"/>
              <a:ext cx="129313" cy="9526"/>
            </a:xfrm>
            <a:custGeom>
              <a:avLst/>
              <a:gdLst/>
              <a:ahLst/>
              <a:cxnLst/>
              <a:rect l="0" t="0" r="0" b="0"/>
              <a:pathLst>
                <a:path w="129313" h="9526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  <a:lnTo>
                    <a:pt x="41740" y="0"/>
                  </a:lnTo>
                  <a:lnTo>
                    <a:pt x="84281" y="0"/>
                  </a:lnTo>
                  <a:lnTo>
                    <a:pt x="103740" y="1058"/>
                  </a:lnTo>
                  <a:lnTo>
                    <a:pt x="12931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7"/>
            <p:cNvSpPr/>
            <p:nvPr>
              <p:custDataLst>
                <p:tags r:id="rId17"/>
              </p:custDataLst>
            </p:nvPr>
          </p:nvSpPr>
          <p:spPr>
            <a:xfrm>
              <a:off x="8277225" y="2590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324" y="9525"/>
                  </a:lnTo>
                  <a:lnTo>
                    <a:pt x="882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8"/>
            <p:cNvSpPr/>
            <p:nvPr>
              <p:custDataLst>
                <p:tags r:id="rId18"/>
              </p:custDataLst>
            </p:nvPr>
          </p:nvSpPr>
          <p:spPr>
            <a:xfrm>
              <a:off x="8343934" y="2428875"/>
              <a:ext cx="294634" cy="171451"/>
            </a:xfrm>
            <a:custGeom>
              <a:avLst/>
              <a:gdLst/>
              <a:ahLst/>
              <a:cxnLst/>
              <a:rect l="0" t="0" r="0" b="0"/>
              <a:pathLst>
                <a:path w="294634" h="171451">
                  <a:moveTo>
                    <a:pt x="9491" y="0"/>
                  </a:moveTo>
                  <a:lnTo>
                    <a:pt x="9491" y="0"/>
                  </a:lnTo>
                  <a:lnTo>
                    <a:pt x="1290" y="0"/>
                  </a:lnTo>
                  <a:lnTo>
                    <a:pt x="848" y="1058"/>
                  </a:lnTo>
                  <a:lnTo>
                    <a:pt x="0" y="17333"/>
                  </a:lnTo>
                  <a:lnTo>
                    <a:pt x="19678" y="64568"/>
                  </a:lnTo>
                  <a:lnTo>
                    <a:pt x="31847" y="78959"/>
                  </a:lnTo>
                  <a:lnTo>
                    <a:pt x="46337" y="88777"/>
                  </a:lnTo>
                  <a:lnTo>
                    <a:pt x="64035" y="93332"/>
                  </a:lnTo>
                  <a:lnTo>
                    <a:pt x="82685" y="94682"/>
                  </a:lnTo>
                  <a:lnTo>
                    <a:pt x="92469" y="92175"/>
                  </a:lnTo>
                  <a:lnTo>
                    <a:pt x="96559" y="90025"/>
                  </a:lnTo>
                  <a:lnTo>
                    <a:pt x="138739" y="81046"/>
                  </a:lnTo>
                  <a:lnTo>
                    <a:pt x="171294" y="69299"/>
                  </a:lnTo>
                  <a:lnTo>
                    <a:pt x="201848" y="67193"/>
                  </a:lnTo>
                  <a:lnTo>
                    <a:pt x="224060" y="71885"/>
                  </a:lnTo>
                  <a:lnTo>
                    <a:pt x="268705" y="92194"/>
                  </a:lnTo>
                  <a:lnTo>
                    <a:pt x="277450" y="98478"/>
                  </a:lnTo>
                  <a:lnTo>
                    <a:pt x="288324" y="113022"/>
                  </a:lnTo>
                  <a:lnTo>
                    <a:pt x="293192" y="130737"/>
                  </a:lnTo>
                  <a:lnTo>
                    <a:pt x="294633" y="144335"/>
                  </a:lnTo>
                  <a:lnTo>
                    <a:pt x="292149" y="151638"/>
                  </a:lnTo>
                  <a:lnTo>
                    <a:pt x="281930" y="164950"/>
                  </a:lnTo>
                  <a:lnTo>
                    <a:pt x="273097" y="168561"/>
                  </a:lnTo>
                  <a:lnTo>
                    <a:pt x="25714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9"/>
            <p:cNvSpPr/>
            <p:nvPr>
              <p:custDataLst>
                <p:tags r:id="rId19"/>
              </p:custDataLst>
            </p:nvPr>
          </p:nvSpPr>
          <p:spPr>
            <a:xfrm>
              <a:off x="8286750" y="2228850"/>
              <a:ext cx="333376" cy="85726"/>
            </a:xfrm>
            <a:custGeom>
              <a:avLst/>
              <a:gdLst/>
              <a:ahLst/>
              <a:cxnLst/>
              <a:rect l="0" t="0" r="0" b="0"/>
              <a:pathLst>
                <a:path w="333376" h="85726">
                  <a:moveTo>
                    <a:pt x="0" y="0"/>
                  </a:moveTo>
                  <a:lnTo>
                    <a:pt x="0" y="0"/>
                  </a:lnTo>
                  <a:lnTo>
                    <a:pt x="15209" y="1058"/>
                  </a:lnTo>
                  <a:lnTo>
                    <a:pt x="59683" y="16246"/>
                  </a:lnTo>
                  <a:lnTo>
                    <a:pt x="105903" y="28648"/>
                  </a:lnTo>
                  <a:lnTo>
                    <a:pt x="143209" y="38122"/>
                  </a:lnTo>
                  <a:lnTo>
                    <a:pt x="181074" y="44809"/>
                  </a:lnTo>
                  <a:lnTo>
                    <a:pt x="226738" y="52125"/>
                  </a:lnTo>
                  <a:lnTo>
                    <a:pt x="271820" y="63762"/>
                  </a:lnTo>
                  <a:lnTo>
                    <a:pt x="315868" y="78201"/>
                  </a:lnTo>
                  <a:lnTo>
                    <a:pt x="3333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0"/>
            <p:cNvSpPr/>
            <p:nvPr>
              <p:custDataLst>
                <p:tags r:id="rId20"/>
              </p:custDataLst>
            </p:nvPr>
          </p:nvSpPr>
          <p:spPr>
            <a:xfrm>
              <a:off x="8382000" y="2114550"/>
              <a:ext cx="28576" cy="200026"/>
            </a:xfrm>
            <a:custGeom>
              <a:avLst/>
              <a:gdLst/>
              <a:ahLst/>
              <a:cxnLst/>
              <a:rect l="0" t="0" r="0" b="0"/>
              <a:pathLst>
                <a:path w="28576" h="200026">
                  <a:moveTo>
                    <a:pt x="0" y="200025"/>
                  </a:moveTo>
                  <a:lnTo>
                    <a:pt x="0" y="200025"/>
                  </a:lnTo>
                  <a:lnTo>
                    <a:pt x="0" y="157210"/>
                  </a:lnTo>
                  <a:lnTo>
                    <a:pt x="0" y="120071"/>
                  </a:lnTo>
                  <a:lnTo>
                    <a:pt x="0" y="77340"/>
                  </a:lnTo>
                  <a:lnTo>
                    <a:pt x="7604" y="39383"/>
                  </a:lnTo>
                  <a:lnTo>
                    <a:pt x="19298" y="1322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1"/>
            <p:cNvSpPr/>
            <p:nvPr>
              <p:custDataLst>
                <p:tags r:id="rId21"/>
              </p:custDataLst>
            </p:nvPr>
          </p:nvSpPr>
          <p:spPr>
            <a:xfrm>
              <a:off x="8374441" y="1981379"/>
              <a:ext cx="198060" cy="189713"/>
            </a:xfrm>
            <a:custGeom>
              <a:avLst/>
              <a:gdLst/>
              <a:ahLst/>
              <a:cxnLst/>
              <a:rect l="0" t="0" r="0" b="0"/>
              <a:pathLst>
                <a:path w="198060" h="189713">
                  <a:moveTo>
                    <a:pt x="26609" y="9346"/>
                  </a:moveTo>
                  <a:lnTo>
                    <a:pt x="26609" y="9346"/>
                  </a:lnTo>
                  <a:lnTo>
                    <a:pt x="12420" y="9346"/>
                  </a:lnTo>
                  <a:lnTo>
                    <a:pt x="10799" y="10404"/>
                  </a:lnTo>
                  <a:lnTo>
                    <a:pt x="9719" y="12168"/>
                  </a:lnTo>
                  <a:lnTo>
                    <a:pt x="8199" y="19707"/>
                  </a:lnTo>
                  <a:lnTo>
                    <a:pt x="6785" y="26651"/>
                  </a:lnTo>
                  <a:lnTo>
                    <a:pt x="77" y="48356"/>
                  </a:lnTo>
                  <a:lnTo>
                    <a:pt x="0" y="60550"/>
                  </a:lnTo>
                  <a:lnTo>
                    <a:pt x="12669" y="107442"/>
                  </a:lnTo>
                  <a:lnTo>
                    <a:pt x="38569" y="151635"/>
                  </a:lnTo>
                  <a:lnTo>
                    <a:pt x="61659" y="176289"/>
                  </a:lnTo>
                  <a:lnTo>
                    <a:pt x="72526" y="183379"/>
                  </a:lnTo>
                  <a:lnTo>
                    <a:pt x="90543" y="188264"/>
                  </a:lnTo>
                  <a:lnTo>
                    <a:pt x="109288" y="189712"/>
                  </a:lnTo>
                  <a:lnTo>
                    <a:pt x="119094" y="187228"/>
                  </a:lnTo>
                  <a:lnTo>
                    <a:pt x="152124" y="167915"/>
                  </a:lnTo>
                  <a:lnTo>
                    <a:pt x="156477" y="158843"/>
                  </a:lnTo>
                  <a:lnTo>
                    <a:pt x="164988" y="129614"/>
                  </a:lnTo>
                  <a:lnTo>
                    <a:pt x="160861" y="110833"/>
                  </a:lnTo>
                  <a:lnTo>
                    <a:pt x="149985" y="88346"/>
                  </a:lnTo>
                  <a:lnTo>
                    <a:pt x="114925" y="50227"/>
                  </a:lnTo>
                  <a:lnTo>
                    <a:pt x="69157" y="17543"/>
                  </a:lnTo>
                  <a:lnTo>
                    <a:pt x="46663" y="2886"/>
                  </a:lnTo>
                  <a:lnTo>
                    <a:pt x="32033" y="225"/>
                  </a:lnTo>
                  <a:lnTo>
                    <a:pt x="32342" y="90"/>
                  </a:lnTo>
                  <a:lnTo>
                    <a:pt x="33605" y="0"/>
                  </a:lnTo>
                  <a:lnTo>
                    <a:pt x="34449" y="999"/>
                  </a:lnTo>
                  <a:lnTo>
                    <a:pt x="35384" y="4931"/>
                  </a:lnTo>
                  <a:lnTo>
                    <a:pt x="41445" y="10206"/>
                  </a:lnTo>
                  <a:lnTo>
                    <a:pt x="63096" y="24276"/>
                  </a:lnTo>
                  <a:lnTo>
                    <a:pt x="105424" y="34580"/>
                  </a:lnTo>
                  <a:lnTo>
                    <a:pt x="150401" y="45264"/>
                  </a:lnTo>
                  <a:lnTo>
                    <a:pt x="163120" y="45418"/>
                  </a:lnTo>
                  <a:lnTo>
                    <a:pt x="198059" y="37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2"/>
            <p:cNvSpPr/>
            <p:nvPr>
              <p:custDataLst>
                <p:tags r:id="rId22"/>
              </p:custDataLst>
            </p:nvPr>
          </p:nvSpPr>
          <p:spPr>
            <a:xfrm>
              <a:off x="8429625" y="1745020"/>
              <a:ext cx="190501" cy="226641"/>
            </a:xfrm>
            <a:custGeom>
              <a:avLst/>
              <a:gdLst/>
              <a:ahLst/>
              <a:cxnLst/>
              <a:rect l="0" t="0" r="0" b="0"/>
              <a:pathLst>
                <a:path w="190501" h="226641">
                  <a:moveTo>
                    <a:pt x="0" y="150455"/>
                  </a:moveTo>
                  <a:lnTo>
                    <a:pt x="0" y="150455"/>
                  </a:lnTo>
                  <a:lnTo>
                    <a:pt x="31471" y="179103"/>
                  </a:lnTo>
                  <a:lnTo>
                    <a:pt x="78429" y="204433"/>
                  </a:lnTo>
                  <a:lnTo>
                    <a:pt x="107784" y="222422"/>
                  </a:lnTo>
                  <a:lnTo>
                    <a:pt x="123165" y="225819"/>
                  </a:lnTo>
                  <a:lnTo>
                    <a:pt x="138440" y="226622"/>
                  </a:lnTo>
                  <a:lnTo>
                    <a:pt x="136318" y="226640"/>
                  </a:lnTo>
                  <a:lnTo>
                    <a:pt x="131846" y="221004"/>
                  </a:lnTo>
                  <a:lnTo>
                    <a:pt x="97780" y="176818"/>
                  </a:lnTo>
                  <a:lnTo>
                    <a:pt x="66590" y="131114"/>
                  </a:lnTo>
                  <a:lnTo>
                    <a:pt x="29426" y="83742"/>
                  </a:lnTo>
                  <a:lnTo>
                    <a:pt x="7299" y="41206"/>
                  </a:lnTo>
                  <a:lnTo>
                    <a:pt x="2163" y="25892"/>
                  </a:lnTo>
                  <a:lnTo>
                    <a:pt x="2500" y="21905"/>
                  </a:lnTo>
                  <a:lnTo>
                    <a:pt x="5697" y="14652"/>
                  </a:lnTo>
                  <a:lnTo>
                    <a:pt x="13447" y="4619"/>
                  </a:lnTo>
                  <a:lnTo>
                    <a:pt x="19383" y="972"/>
                  </a:lnTo>
                  <a:lnTo>
                    <a:pt x="22447" y="0"/>
                  </a:lnTo>
                  <a:lnTo>
                    <a:pt x="31496" y="1742"/>
                  </a:lnTo>
                  <a:lnTo>
                    <a:pt x="73196" y="20496"/>
                  </a:lnTo>
                  <a:lnTo>
                    <a:pt x="116196" y="39349"/>
                  </a:lnTo>
                  <a:lnTo>
                    <a:pt x="144274" y="52385"/>
                  </a:lnTo>
                  <a:lnTo>
                    <a:pt x="155139" y="55010"/>
                  </a:lnTo>
                  <a:lnTo>
                    <a:pt x="170737" y="62497"/>
                  </a:lnTo>
                  <a:lnTo>
                    <a:pt x="190500" y="64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3"/>
            <p:cNvSpPr/>
            <p:nvPr>
              <p:custDataLst>
                <p:tags r:id="rId23"/>
              </p:custDataLst>
            </p:nvPr>
          </p:nvSpPr>
          <p:spPr>
            <a:xfrm>
              <a:off x="8505871" y="1562100"/>
              <a:ext cx="190455" cy="161200"/>
            </a:xfrm>
            <a:custGeom>
              <a:avLst/>
              <a:gdLst/>
              <a:ahLst/>
              <a:cxnLst/>
              <a:rect l="0" t="0" r="0" b="0"/>
              <a:pathLst>
                <a:path w="190455" h="161200">
                  <a:moveTo>
                    <a:pt x="47579" y="0"/>
                  </a:moveTo>
                  <a:lnTo>
                    <a:pt x="47579" y="0"/>
                  </a:lnTo>
                  <a:lnTo>
                    <a:pt x="33390" y="0"/>
                  </a:lnTo>
                  <a:lnTo>
                    <a:pt x="27867" y="2822"/>
                  </a:lnTo>
                  <a:lnTo>
                    <a:pt x="24913" y="5056"/>
                  </a:lnTo>
                  <a:lnTo>
                    <a:pt x="21630" y="10361"/>
                  </a:lnTo>
                  <a:lnTo>
                    <a:pt x="19113" y="16246"/>
                  </a:lnTo>
                  <a:lnTo>
                    <a:pt x="5900" y="36856"/>
                  </a:lnTo>
                  <a:lnTo>
                    <a:pt x="1716" y="54547"/>
                  </a:lnTo>
                  <a:lnTo>
                    <a:pt x="109" y="100326"/>
                  </a:lnTo>
                  <a:lnTo>
                    <a:pt x="0" y="120273"/>
                  </a:lnTo>
                  <a:lnTo>
                    <a:pt x="5619" y="133182"/>
                  </a:lnTo>
                  <a:lnTo>
                    <a:pt x="21416" y="153660"/>
                  </a:lnTo>
                  <a:lnTo>
                    <a:pt x="31013" y="158252"/>
                  </a:lnTo>
                  <a:lnTo>
                    <a:pt x="54420" y="161199"/>
                  </a:lnTo>
                  <a:lnTo>
                    <a:pt x="73125" y="156654"/>
                  </a:lnTo>
                  <a:lnTo>
                    <a:pt x="112287" y="132238"/>
                  </a:lnTo>
                  <a:lnTo>
                    <a:pt x="158589" y="97036"/>
                  </a:lnTo>
                  <a:lnTo>
                    <a:pt x="190454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4"/>
            <p:cNvSpPr/>
            <p:nvPr>
              <p:custDataLst>
                <p:tags r:id="rId24"/>
              </p:custDataLst>
            </p:nvPr>
          </p:nvSpPr>
          <p:spPr>
            <a:xfrm>
              <a:off x="8555850" y="1352566"/>
              <a:ext cx="226201" cy="247635"/>
            </a:xfrm>
            <a:custGeom>
              <a:avLst/>
              <a:gdLst/>
              <a:ahLst/>
              <a:cxnLst/>
              <a:rect l="0" t="0" r="0" b="0"/>
              <a:pathLst>
                <a:path w="226201" h="247635">
                  <a:moveTo>
                    <a:pt x="73800" y="247634"/>
                  </a:moveTo>
                  <a:lnTo>
                    <a:pt x="73800" y="247634"/>
                  </a:lnTo>
                  <a:lnTo>
                    <a:pt x="73800" y="202578"/>
                  </a:lnTo>
                  <a:lnTo>
                    <a:pt x="76622" y="168532"/>
                  </a:lnTo>
                  <a:lnTo>
                    <a:pt x="90047" y="124485"/>
                  </a:lnTo>
                  <a:lnTo>
                    <a:pt x="105600" y="84335"/>
                  </a:lnTo>
                  <a:lnTo>
                    <a:pt x="113893" y="51087"/>
                  </a:lnTo>
                  <a:lnTo>
                    <a:pt x="126979" y="25646"/>
                  </a:lnTo>
                  <a:lnTo>
                    <a:pt x="130832" y="13702"/>
                  </a:lnTo>
                  <a:lnTo>
                    <a:pt x="138997" y="2000"/>
                  </a:lnTo>
                  <a:lnTo>
                    <a:pt x="138431" y="1328"/>
                  </a:lnTo>
                  <a:lnTo>
                    <a:pt x="132144" y="161"/>
                  </a:lnTo>
                  <a:lnTo>
                    <a:pt x="117797" y="0"/>
                  </a:lnTo>
                  <a:lnTo>
                    <a:pt x="111698" y="2813"/>
                  </a:lnTo>
                  <a:lnTo>
                    <a:pt x="70245" y="26553"/>
                  </a:lnTo>
                  <a:lnTo>
                    <a:pt x="52521" y="42546"/>
                  </a:lnTo>
                  <a:lnTo>
                    <a:pt x="18877" y="88606"/>
                  </a:lnTo>
                  <a:lnTo>
                    <a:pt x="2127" y="127170"/>
                  </a:lnTo>
                  <a:lnTo>
                    <a:pt x="0" y="153380"/>
                  </a:lnTo>
                  <a:lnTo>
                    <a:pt x="3252" y="171877"/>
                  </a:lnTo>
                  <a:lnTo>
                    <a:pt x="16090" y="195084"/>
                  </a:lnTo>
                  <a:lnTo>
                    <a:pt x="33300" y="215365"/>
                  </a:lnTo>
                  <a:lnTo>
                    <a:pt x="78894" y="240681"/>
                  </a:lnTo>
                  <a:lnTo>
                    <a:pt x="95113" y="241721"/>
                  </a:lnTo>
                  <a:lnTo>
                    <a:pt x="126340" y="233766"/>
                  </a:lnTo>
                  <a:lnTo>
                    <a:pt x="151457" y="220006"/>
                  </a:lnTo>
                  <a:lnTo>
                    <a:pt x="180783" y="188790"/>
                  </a:lnTo>
                  <a:lnTo>
                    <a:pt x="208317" y="142636"/>
                  </a:lnTo>
                  <a:lnTo>
                    <a:pt x="223113" y="105566"/>
                  </a:lnTo>
                  <a:lnTo>
                    <a:pt x="226200" y="85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"/>
          <p:cNvGrpSpPr/>
          <p:nvPr/>
        </p:nvGrpSpPr>
        <p:grpSpPr>
          <a:xfrm>
            <a:off x="7202767" y="1704975"/>
            <a:ext cx="709500" cy="3359670"/>
            <a:chOff x="7202767" y="1704975"/>
            <a:chExt cx="709500" cy="3359670"/>
          </a:xfrm>
        </p:grpSpPr>
        <p:sp>
          <p:nvSpPr>
            <p:cNvPr id="85" name="SMARTInkShape-75"/>
            <p:cNvSpPr/>
            <p:nvPr>
              <p:custDataLst>
                <p:tags r:id="rId1"/>
              </p:custDataLst>
            </p:nvPr>
          </p:nvSpPr>
          <p:spPr>
            <a:xfrm>
              <a:off x="7524754" y="1704975"/>
              <a:ext cx="276222" cy="3359670"/>
            </a:xfrm>
            <a:custGeom>
              <a:avLst/>
              <a:gdLst/>
              <a:ahLst/>
              <a:cxnLst/>
              <a:rect l="0" t="0" r="0" b="0"/>
              <a:pathLst>
                <a:path w="276222" h="3359670">
                  <a:moveTo>
                    <a:pt x="228596" y="0"/>
                  </a:moveTo>
                  <a:lnTo>
                    <a:pt x="228596" y="0"/>
                  </a:lnTo>
                  <a:lnTo>
                    <a:pt x="219463" y="0"/>
                  </a:lnTo>
                  <a:lnTo>
                    <a:pt x="208762" y="25439"/>
                  </a:lnTo>
                  <a:lnTo>
                    <a:pt x="205848" y="29659"/>
                  </a:lnTo>
                  <a:lnTo>
                    <a:pt x="202611" y="39993"/>
                  </a:lnTo>
                  <a:lnTo>
                    <a:pt x="202231" y="52700"/>
                  </a:lnTo>
                  <a:lnTo>
                    <a:pt x="208765" y="98675"/>
                  </a:lnTo>
                  <a:lnTo>
                    <a:pt x="209443" y="143326"/>
                  </a:lnTo>
                  <a:lnTo>
                    <a:pt x="209526" y="182122"/>
                  </a:lnTo>
                  <a:lnTo>
                    <a:pt x="209542" y="226632"/>
                  </a:lnTo>
                  <a:lnTo>
                    <a:pt x="209545" y="266311"/>
                  </a:lnTo>
                  <a:lnTo>
                    <a:pt x="209546" y="311452"/>
                  </a:lnTo>
                  <a:lnTo>
                    <a:pt x="209546" y="353301"/>
                  </a:lnTo>
                  <a:lnTo>
                    <a:pt x="212368" y="390698"/>
                  </a:lnTo>
                  <a:lnTo>
                    <a:pt x="218189" y="438173"/>
                  </a:lnTo>
                  <a:lnTo>
                    <a:pt x="218955" y="480721"/>
                  </a:lnTo>
                  <a:lnTo>
                    <a:pt x="220107" y="514175"/>
                  </a:lnTo>
                  <a:lnTo>
                    <a:pt x="227269" y="553890"/>
                  </a:lnTo>
                  <a:lnTo>
                    <a:pt x="235961" y="597442"/>
                  </a:lnTo>
                  <a:lnTo>
                    <a:pt x="237932" y="640766"/>
                  </a:lnTo>
                  <a:lnTo>
                    <a:pt x="238105" y="685191"/>
                  </a:lnTo>
                  <a:lnTo>
                    <a:pt x="239178" y="724016"/>
                  </a:lnTo>
                  <a:lnTo>
                    <a:pt x="247058" y="771346"/>
                  </a:lnTo>
                  <a:lnTo>
                    <a:pt x="247612" y="815965"/>
                  </a:lnTo>
                  <a:lnTo>
                    <a:pt x="244820" y="850546"/>
                  </a:lnTo>
                  <a:lnTo>
                    <a:pt x="238709" y="894761"/>
                  </a:lnTo>
                  <a:lnTo>
                    <a:pt x="238173" y="940937"/>
                  </a:lnTo>
                  <a:lnTo>
                    <a:pt x="237070" y="981003"/>
                  </a:lnTo>
                  <a:lnTo>
                    <a:pt x="229921" y="1020629"/>
                  </a:lnTo>
                  <a:lnTo>
                    <a:pt x="221232" y="1066991"/>
                  </a:lnTo>
                  <a:lnTo>
                    <a:pt x="219356" y="1114450"/>
                  </a:lnTo>
                  <a:lnTo>
                    <a:pt x="214052" y="1162053"/>
                  </a:lnTo>
                  <a:lnTo>
                    <a:pt x="207317" y="1209676"/>
                  </a:lnTo>
                  <a:lnTo>
                    <a:pt x="200982" y="1257300"/>
                  </a:lnTo>
                  <a:lnTo>
                    <a:pt x="197389" y="1298222"/>
                  </a:lnTo>
                  <a:lnTo>
                    <a:pt x="192539" y="1334336"/>
                  </a:lnTo>
                  <a:lnTo>
                    <a:pt x="191101" y="1371848"/>
                  </a:lnTo>
                  <a:lnTo>
                    <a:pt x="190615" y="1417393"/>
                  </a:lnTo>
                  <a:lnTo>
                    <a:pt x="183974" y="1464567"/>
                  </a:lnTo>
                  <a:lnTo>
                    <a:pt x="181861" y="1502039"/>
                  </a:lnTo>
                  <a:lnTo>
                    <a:pt x="180176" y="1539953"/>
                  </a:lnTo>
                  <a:lnTo>
                    <a:pt x="174503" y="1576940"/>
                  </a:lnTo>
                  <a:lnTo>
                    <a:pt x="172050" y="1621241"/>
                  </a:lnTo>
                  <a:lnTo>
                    <a:pt x="168803" y="1657939"/>
                  </a:lnTo>
                  <a:lnTo>
                    <a:pt x="161805" y="1683012"/>
                  </a:lnTo>
                  <a:lnTo>
                    <a:pt x="143190" y="1720928"/>
                  </a:lnTo>
                  <a:lnTo>
                    <a:pt x="136263" y="1758973"/>
                  </a:lnTo>
                  <a:lnTo>
                    <a:pt x="134210" y="1798115"/>
                  </a:lnTo>
                  <a:lnTo>
                    <a:pt x="132544" y="1841698"/>
                  </a:lnTo>
                  <a:lnTo>
                    <a:pt x="126876" y="1882951"/>
                  </a:lnTo>
                  <a:lnTo>
                    <a:pt x="124726" y="1928218"/>
                  </a:lnTo>
                  <a:lnTo>
                    <a:pt x="123031" y="1974086"/>
                  </a:lnTo>
                  <a:lnTo>
                    <a:pt x="117355" y="2016016"/>
                  </a:lnTo>
                  <a:lnTo>
                    <a:pt x="115202" y="2061483"/>
                  </a:lnTo>
                  <a:lnTo>
                    <a:pt x="113506" y="2108469"/>
                  </a:lnTo>
                  <a:lnTo>
                    <a:pt x="107830" y="2155905"/>
                  </a:lnTo>
                  <a:lnTo>
                    <a:pt x="105677" y="2203474"/>
                  </a:lnTo>
                  <a:lnTo>
                    <a:pt x="105039" y="2251082"/>
                  </a:lnTo>
                  <a:lnTo>
                    <a:pt x="104851" y="2298702"/>
                  </a:lnTo>
                  <a:lnTo>
                    <a:pt x="104795" y="2346326"/>
                  </a:lnTo>
                  <a:lnTo>
                    <a:pt x="104778" y="2393950"/>
                  </a:lnTo>
                  <a:lnTo>
                    <a:pt x="104774" y="2425700"/>
                  </a:lnTo>
                  <a:lnTo>
                    <a:pt x="104773" y="2460272"/>
                  </a:lnTo>
                  <a:lnTo>
                    <a:pt x="104772" y="2495746"/>
                  </a:lnTo>
                  <a:lnTo>
                    <a:pt x="104772" y="2529151"/>
                  </a:lnTo>
                  <a:lnTo>
                    <a:pt x="104771" y="2564459"/>
                  </a:lnTo>
                  <a:lnTo>
                    <a:pt x="104771" y="2601318"/>
                  </a:lnTo>
                  <a:lnTo>
                    <a:pt x="104771" y="2638866"/>
                  </a:lnTo>
                  <a:lnTo>
                    <a:pt x="107593" y="2676721"/>
                  </a:lnTo>
                  <a:lnTo>
                    <a:pt x="111317" y="2714712"/>
                  </a:lnTo>
                  <a:lnTo>
                    <a:pt x="112972" y="2752764"/>
                  </a:lnTo>
                  <a:lnTo>
                    <a:pt x="113708" y="2790842"/>
                  </a:lnTo>
                  <a:lnTo>
                    <a:pt x="115093" y="2828933"/>
                  </a:lnTo>
                  <a:lnTo>
                    <a:pt x="119237" y="2867028"/>
                  </a:lnTo>
                  <a:lnTo>
                    <a:pt x="121783" y="2905127"/>
                  </a:lnTo>
                  <a:lnTo>
                    <a:pt x="123974" y="2942168"/>
                  </a:lnTo>
                  <a:lnTo>
                    <a:pt x="128475" y="2976269"/>
                  </a:lnTo>
                  <a:lnTo>
                    <a:pt x="131182" y="3009064"/>
                  </a:lnTo>
                  <a:lnTo>
                    <a:pt x="133442" y="3041278"/>
                  </a:lnTo>
                  <a:lnTo>
                    <a:pt x="137975" y="3073235"/>
                  </a:lnTo>
                  <a:lnTo>
                    <a:pt x="140695" y="3105077"/>
                  </a:lnTo>
                  <a:lnTo>
                    <a:pt x="145049" y="3147109"/>
                  </a:lnTo>
                  <a:lnTo>
                    <a:pt x="150945" y="3189756"/>
                  </a:lnTo>
                  <a:lnTo>
                    <a:pt x="155027" y="3227991"/>
                  </a:lnTo>
                  <a:lnTo>
                    <a:pt x="161316" y="3249089"/>
                  </a:lnTo>
                  <a:lnTo>
                    <a:pt x="161910" y="3257403"/>
                  </a:lnTo>
                  <a:lnTo>
                    <a:pt x="161918" y="3252450"/>
                  </a:lnTo>
                  <a:lnTo>
                    <a:pt x="160861" y="3250975"/>
                  </a:lnTo>
                  <a:lnTo>
                    <a:pt x="156864" y="3249336"/>
                  </a:lnTo>
                  <a:lnTo>
                    <a:pt x="155374" y="3247841"/>
                  </a:lnTo>
                  <a:lnTo>
                    <a:pt x="135168" y="3206291"/>
                  </a:lnTo>
                  <a:lnTo>
                    <a:pt x="116225" y="3178437"/>
                  </a:lnTo>
                  <a:lnTo>
                    <a:pt x="102520" y="3154734"/>
                  </a:lnTo>
                  <a:lnTo>
                    <a:pt x="69296" y="3107308"/>
                  </a:lnTo>
                  <a:lnTo>
                    <a:pt x="36398" y="3060826"/>
                  </a:lnTo>
                  <a:lnTo>
                    <a:pt x="9579" y="3020266"/>
                  </a:lnTo>
                  <a:lnTo>
                    <a:pt x="162" y="3010080"/>
                  </a:lnTo>
                  <a:lnTo>
                    <a:pt x="0" y="3024094"/>
                  </a:lnTo>
                  <a:lnTo>
                    <a:pt x="17301" y="3063276"/>
                  </a:lnTo>
                  <a:lnTo>
                    <a:pt x="36183" y="3106913"/>
                  </a:lnTo>
                  <a:lnTo>
                    <a:pt x="49877" y="3143772"/>
                  </a:lnTo>
                  <a:lnTo>
                    <a:pt x="67339" y="3184327"/>
                  </a:lnTo>
                  <a:lnTo>
                    <a:pt x="85919" y="3227035"/>
                  </a:lnTo>
                  <a:lnTo>
                    <a:pt x="104830" y="3266501"/>
                  </a:lnTo>
                  <a:lnTo>
                    <a:pt x="130182" y="3312706"/>
                  </a:lnTo>
                  <a:lnTo>
                    <a:pt x="155014" y="3353361"/>
                  </a:lnTo>
                  <a:lnTo>
                    <a:pt x="164496" y="3358341"/>
                  </a:lnTo>
                  <a:lnTo>
                    <a:pt x="169988" y="3359669"/>
                  </a:lnTo>
                  <a:lnTo>
                    <a:pt x="174708" y="3359496"/>
                  </a:lnTo>
                  <a:lnTo>
                    <a:pt x="182773" y="3356481"/>
                  </a:lnTo>
                  <a:lnTo>
                    <a:pt x="189885" y="3348792"/>
                  </a:lnTo>
                  <a:lnTo>
                    <a:pt x="203075" y="3321552"/>
                  </a:lnTo>
                  <a:lnTo>
                    <a:pt x="215873" y="3277993"/>
                  </a:lnTo>
                  <a:lnTo>
                    <a:pt x="224356" y="3241147"/>
                  </a:lnTo>
                  <a:lnTo>
                    <a:pt x="228398" y="3203418"/>
                  </a:lnTo>
                  <a:lnTo>
                    <a:pt x="235828" y="3166487"/>
                  </a:lnTo>
                  <a:lnTo>
                    <a:pt x="244998" y="3125027"/>
                  </a:lnTo>
                  <a:lnTo>
                    <a:pt x="249684" y="3098692"/>
                  </a:lnTo>
                  <a:lnTo>
                    <a:pt x="257774" y="3080306"/>
                  </a:lnTo>
                  <a:lnTo>
                    <a:pt x="262731" y="3071883"/>
                  </a:lnTo>
                  <a:lnTo>
                    <a:pt x="264934" y="3064612"/>
                  </a:lnTo>
                  <a:lnTo>
                    <a:pt x="266580" y="3062250"/>
                  </a:lnTo>
                  <a:lnTo>
                    <a:pt x="268735" y="3060675"/>
                  </a:lnTo>
                  <a:lnTo>
                    <a:pt x="276221" y="3057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6"/>
            <p:cNvSpPr/>
            <p:nvPr>
              <p:custDataLst>
                <p:tags r:id="rId2"/>
              </p:custDataLst>
            </p:nvPr>
          </p:nvSpPr>
          <p:spPr>
            <a:xfrm>
              <a:off x="7202767" y="3438525"/>
              <a:ext cx="610444" cy="466726"/>
            </a:xfrm>
            <a:custGeom>
              <a:avLst/>
              <a:gdLst/>
              <a:ahLst/>
              <a:cxnLst/>
              <a:rect l="0" t="0" r="0" b="0"/>
              <a:pathLst>
                <a:path w="610444" h="466726">
                  <a:moveTo>
                    <a:pt x="36233" y="0"/>
                  </a:moveTo>
                  <a:lnTo>
                    <a:pt x="36233" y="0"/>
                  </a:lnTo>
                  <a:lnTo>
                    <a:pt x="31177" y="5056"/>
                  </a:lnTo>
                  <a:lnTo>
                    <a:pt x="25872" y="7539"/>
                  </a:lnTo>
                  <a:lnTo>
                    <a:pt x="22976" y="8201"/>
                  </a:lnTo>
                  <a:lnTo>
                    <a:pt x="16935" y="14581"/>
                  </a:lnTo>
                  <a:lnTo>
                    <a:pt x="4434" y="35924"/>
                  </a:lnTo>
                  <a:lnTo>
                    <a:pt x="0" y="59327"/>
                  </a:lnTo>
                  <a:lnTo>
                    <a:pt x="6106" y="103284"/>
                  </a:lnTo>
                  <a:lnTo>
                    <a:pt x="16606" y="141257"/>
                  </a:lnTo>
                  <a:lnTo>
                    <a:pt x="38884" y="184494"/>
                  </a:lnTo>
                  <a:lnTo>
                    <a:pt x="64535" y="223528"/>
                  </a:lnTo>
                  <a:lnTo>
                    <a:pt x="95524" y="262876"/>
                  </a:lnTo>
                  <a:lnTo>
                    <a:pt x="122593" y="281795"/>
                  </a:lnTo>
                  <a:lnTo>
                    <a:pt x="140232" y="288225"/>
                  </a:lnTo>
                  <a:lnTo>
                    <a:pt x="155127" y="287556"/>
                  </a:lnTo>
                  <a:lnTo>
                    <a:pt x="194830" y="272651"/>
                  </a:lnTo>
                  <a:lnTo>
                    <a:pt x="204792" y="263701"/>
                  </a:lnTo>
                  <a:lnTo>
                    <a:pt x="223177" y="233497"/>
                  </a:lnTo>
                  <a:lnTo>
                    <a:pt x="229739" y="217018"/>
                  </a:lnTo>
                  <a:lnTo>
                    <a:pt x="230539" y="199111"/>
                  </a:lnTo>
                  <a:lnTo>
                    <a:pt x="219630" y="152280"/>
                  </a:lnTo>
                  <a:lnTo>
                    <a:pt x="208519" y="123789"/>
                  </a:lnTo>
                  <a:lnTo>
                    <a:pt x="173496" y="81252"/>
                  </a:lnTo>
                  <a:lnTo>
                    <a:pt x="148870" y="60881"/>
                  </a:lnTo>
                  <a:lnTo>
                    <a:pt x="130744" y="53517"/>
                  </a:lnTo>
                  <a:lnTo>
                    <a:pt x="84629" y="40603"/>
                  </a:lnTo>
                  <a:lnTo>
                    <a:pt x="46887" y="38143"/>
                  </a:lnTo>
                  <a:lnTo>
                    <a:pt x="46259" y="40942"/>
                  </a:lnTo>
                  <a:lnTo>
                    <a:pt x="46092" y="43169"/>
                  </a:lnTo>
                  <a:lnTo>
                    <a:pt x="48097" y="45713"/>
                  </a:lnTo>
                  <a:lnTo>
                    <a:pt x="95603" y="74956"/>
                  </a:lnTo>
                  <a:lnTo>
                    <a:pt x="132729" y="92647"/>
                  </a:lnTo>
                  <a:lnTo>
                    <a:pt x="177243" y="116351"/>
                  </a:lnTo>
                  <a:lnTo>
                    <a:pt x="223946" y="143483"/>
                  </a:lnTo>
                  <a:lnTo>
                    <a:pt x="258302" y="159373"/>
                  </a:lnTo>
                  <a:lnTo>
                    <a:pt x="294739" y="174549"/>
                  </a:lnTo>
                  <a:lnTo>
                    <a:pt x="332100" y="191877"/>
                  </a:lnTo>
                  <a:lnTo>
                    <a:pt x="369872" y="210162"/>
                  </a:lnTo>
                  <a:lnTo>
                    <a:pt x="407825" y="228872"/>
                  </a:lnTo>
                  <a:lnTo>
                    <a:pt x="445861" y="247771"/>
                  </a:lnTo>
                  <a:lnTo>
                    <a:pt x="492860" y="271204"/>
                  </a:lnTo>
                  <a:lnTo>
                    <a:pt x="533598" y="296609"/>
                  </a:lnTo>
                  <a:lnTo>
                    <a:pt x="576626" y="332580"/>
                  </a:lnTo>
                  <a:lnTo>
                    <a:pt x="598634" y="355482"/>
                  </a:lnTo>
                  <a:lnTo>
                    <a:pt x="608275" y="372834"/>
                  </a:lnTo>
                  <a:lnTo>
                    <a:pt x="610443" y="388307"/>
                  </a:lnTo>
                  <a:lnTo>
                    <a:pt x="605714" y="408918"/>
                  </a:lnTo>
                  <a:lnTo>
                    <a:pt x="603212" y="415487"/>
                  </a:lnTo>
                  <a:lnTo>
                    <a:pt x="584522" y="434845"/>
                  </a:lnTo>
                  <a:lnTo>
                    <a:pt x="550819" y="458232"/>
                  </a:lnTo>
                  <a:lnTo>
                    <a:pt x="522008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7"/>
            <p:cNvSpPr/>
            <p:nvPr>
              <p:custDataLst>
                <p:tags r:id="rId3"/>
              </p:custDataLst>
            </p:nvPr>
          </p:nvSpPr>
          <p:spPr>
            <a:xfrm>
              <a:off x="7277100" y="3124200"/>
              <a:ext cx="327592" cy="361506"/>
            </a:xfrm>
            <a:custGeom>
              <a:avLst/>
              <a:gdLst/>
              <a:ahLst/>
              <a:cxnLst/>
              <a:rect l="0" t="0" r="0" b="0"/>
              <a:pathLst>
                <a:path w="327592" h="361506">
                  <a:moveTo>
                    <a:pt x="0" y="257175"/>
                  </a:moveTo>
                  <a:lnTo>
                    <a:pt x="0" y="257175"/>
                  </a:lnTo>
                  <a:lnTo>
                    <a:pt x="24909" y="258233"/>
                  </a:lnTo>
                  <a:lnTo>
                    <a:pt x="67447" y="270432"/>
                  </a:lnTo>
                  <a:lnTo>
                    <a:pt x="105592" y="279565"/>
                  </a:lnTo>
                  <a:lnTo>
                    <a:pt x="146250" y="298679"/>
                  </a:lnTo>
                  <a:lnTo>
                    <a:pt x="185973" y="311335"/>
                  </a:lnTo>
                  <a:lnTo>
                    <a:pt x="223966" y="326962"/>
                  </a:lnTo>
                  <a:lnTo>
                    <a:pt x="265785" y="342260"/>
                  </a:lnTo>
                  <a:lnTo>
                    <a:pt x="310586" y="354355"/>
                  </a:lnTo>
                  <a:lnTo>
                    <a:pt x="319013" y="358575"/>
                  </a:lnTo>
                  <a:lnTo>
                    <a:pt x="327591" y="360950"/>
                  </a:lnTo>
                  <a:lnTo>
                    <a:pt x="327402" y="361283"/>
                  </a:lnTo>
                  <a:lnTo>
                    <a:pt x="326219" y="361505"/>
                  </a:lnTo>
                  <a:lnTo>
                    <a:pt x="322080" y="358930"/>
                  </a:lnTo>
                  <a:lnTo>
                    <a:pt x="276647" y="322282"/>
                  </a:lnTo>
                  <a:lnTo>
                    <a:pt x="229665" y="275112"/>
                  </a:lnTo>
                  <a:lnTo>
                    <a:pt x="190711" y="235083"/>
                  </a:lnTo>
                  <a:lnTo>
                    <a:pt x="167632" y="201946"/>
                  </a:lnTo>
                  <a:lnTo>
                    <a:pt x="145296" y="157248"/>
                  </a:lnTo>
                  <a:lnTo>
                    <a:pt x="136889" y="120205"/>
                  </a:lnTo>
                  <a:lnTo>
                    <a:pt x="134049" y="78425"/>
                  </a:lnTo>
                  <a:lnTo>
                    <a:pt x="134469" y="36457"/>
                  </a:lnTo>
                  <a:lnTo>
                    <a:pt x="145112" y="9801"/>
                  </a:lnTo>
                  <a:lnTo>
                    <a:pt x="147541" y="6534"/>
                  </a:lnTo>
                  <a:lnTo>
                    <a:pt x="153064" y="290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8"/>
            <p:cNvSpPr/>
            <p:nvPr>
              <p:custDataLst>
                <p:tags r:id="rId4"/>
              </p:custDataLst>
            </p:nvPr>
          </p:nvSpPr>
          <p:spPr>
            <a:xfrm>
              <a:off x="7392137" y="3049324"/>
              <a:ext cx="227864" cy="221504"/>
            </a:xfrm>
            <a:custGeom>
              <a:avLst/>
              <a:gdLst/>
              <a:ahLst/>
              <a:cxnLst/>
              <a:rect l="0" t="0" r="0" b="0"/>
              <a:pathLst>
                <a:path w="227864" h="221504">
                  <a:moveTo>
                    <a:pt x="56413" y="8201"/>
                  </a:moveTo>
                  <a:lnTo>
                    <a:pt x="56413" y="8201"/>
                  </a:lnTo>
                  <a:lnTo>
                    <a:pt x="51357" y="3145"/>
                  </a:lnTo>
                  <a:lnTo>
                    <a:pt x="46052" y="662"/>
                  </a:lnTo>
                  <a:lnTo>
                    <a:pt x="43156" y="0"/>
                  </a:lnTo>
                  <a:lnTo>
                    <a:pt x="41225" y="617"/>
                  </a:lnTo>
                  <a:lnTo>
                    <a:pt x="39938" y="2087"/>
                  </a:lnTo>
                  <a:lnTo>
                    <a:pt x="39079" y="4125"/>
                  </a:lnTo>
                  <a:lnTo>
                    <a:pt x="37449" y="5483"/>
                  </a:lnTo>
                  <a:lnTo>
                    <a:pt x="32815" y="6993"/>
                  </a:lnTo>
                  <a:lnTo>
                    <a:pt x="31156" y="8454"/>
                  </a:lnTo>
                  <a:lnTo>
                    <a:pt x="21583" y="25435"/>
                  </a:lnTo>
                  <a:lnTo>
                    <a:pt x="19766" y="35616"/>
                  </a:lnTo>
                  <a:lnTo>
                    <a:pt x="28865" y="75978"/>
                  </a:lnTo>
                  <a:lnTo>
                    <a:pt x="45797" y="113194"/>
                  </a:lnTo>
                  <a:lnTo>
                    <a:pt x="75737" y="160629"/>
                  </a:lnTo>
                  <a:lnTo>
                    <a:pt x="97417" y="186362"/>
                  </a:lnTo>
                  <a:lnTo>
                    <a:pt x="141557" y="216668"/>
                  </a:lnTo>
                  <a:lnTo>
                    <a:pt x="148100" y="220204"/>
                  </a:lnTo>
                  <a:lnTo>
                    <a:pt x="154580" y="221503"/>
                  </a:lnTo>
                  <a:lnTo>
                    <a:pt x="176441" y="218454"/>
                  </a:lnTo>
                  <a:lnTo>
                    <a:pt x="184170" y="212903"/>
                  </a:lnTo>
                  <a:lnTo>
                    <a:pt x="187277" y="204660"/>
                  </a:lnTo>
                  <a:lnTo>
                    <a:pt x="188106" y="199499"/>
                  </a:lnTo>
                  <a:lnTo>
                    <a:pt x="186204" y="188120"/>
                  </a:lnTo>
                  <a:lnTo>
                    <a:pt x="182006" y="169813"/>
                  </a:lnTo>
                  <a:lnTo>
                    <a:pt x="181416" y="163567"/>
                  </a:lnTo>
                  <a:lnTo>
                    <a:pt x="172296" y="150983"/>
                  </a:lnTo>
                  <a:lnTo>
                    <a:pt x="129929" y="108251"/>
                  </a:lnTo>
                  <a:lnTo>
                    <a:pt x="84635" y="88208"/>
                  </a:lnTo>
                  <a:lnTo>
                    <a:pt x="42374" y="71784"/>
                  </a:lnTo>
                  <a:lnTo>
                    <a:pt x="11851" y="66198"/>
                  </a:lnTo>
                  <a:lnTo>
                    <a:pt x="1750" y="65518"/>
                  </a:lnTo>
                  <a:lnTo>
                    <a:pt x="921" y="66521"/>
                  </a:lnTo>
                  <a:lnTo>
                    <a:pt x="0" y="70457"/>
                  </a:lnTo>
                  <a:lnTo>
                    <a:pt x="1871" y="72988"/>
                  </a:lnTo>
                  <a:lnTo>
                    <a:pt x="25843" y="87746"/>
                  </a:lnTo>
                  <a:lnTo>
                    <a:pt x="66930" y="95934"/>
                  </a:lnTo>
                  <a:lnTo>
                    <a:pt x="113694" y="109007"/>
                  </a:lnTo>
                  <a:lnTo>
                    <a:pt x="161205" y="112453"/>
                  </a:lnTo>
                  <a:lnTo>
                    <a:pt x="205993" y="112907"/>
                  </a:lnTo>
                  <a:lnTo>
                    <a:pt x="227863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9"/>
            <p:cNvSpPr/>
            <p:nvPr>
              <p:custDataLst>
                <p:tags r:id="rId5"/>
              </p:custDataLst>
            </p:nvPr>
          </p:nvSpPr>
          <p:spPr>
            <a:xfrm>
              <a:off x="7429500" y="2857684"/>
              <a:ext cx="228601" cy="180566"/>
            </a:xfrm>
            <a:custGeom>
              <a:avLst/>
              <a:gdLst/>
              <a:ahLst/>
              <a:cxnLst/>
              <a:rect l="0" t="0" r="0" b="0"/>
              <a:pathLst>
                <a:path w="228601" h="180566">
                  <a:moveTo>
                    <a:pt x="0" y="161741"/>
                  </a:moveTo>
                  <a:lnTo>
                    <a:pt x="0" y="161741"/>
                  </a:lnTo>
                  <a:lnTo>
                    <a:pt x="15209" y="162799"/>
                  </a:lnTo>
                  <a:lnTo>
                    <a:pt x="57297" y="178216"/>
                  </a:lnTo>
                  <a:lnTo>
                    <a:pt x="102801" y="180565"/>
                  </a:lnTo>
                  <a:lnTo>
                    <a:pt x="148952" y="179724"/>
                  </a:lnTo>
                  <a:lnTo>
                    <a:pt x="160040" y="175730"/>
                  </a:lnTo>
                  <a:lnTo>
                    <a:pt x="163843" y="173184"/>
                  </a:lnTo>
                  <a:lnTo>
                    <a:pt x="168070" y="167532"/>
                  </a:lnTo>
                  <a:lnTo>
                    <a:pt x="168138" y="163485"/>
                  </a:lnTo>
                  <a:lnTo>
                    <a:pt x="157896" y="135734"/>
                  </a:lnTo>
                  <a:lnTo>
                    <a:pt x="129580" y="94150"/>
                  </a:lnTo>
                  <a:lnTo>
                    <a:pt x="91774" y="48379"/>
                  </a:lnTo>
                  <a:lnTo>
                    <a:pt x="46458" y="14131"/>
                  </a:lnTo>
                  <a:lnTo>
                    <a:pt x="33286" y="4528"/>
                  </a:lnTo>
                  <a:lnTo>
                    <a:pt x="24797" y="1212"/>
                  </a:lnTo>
                  <a:lnTo>
                    <a:pt x="24998" y="747"/>
                  </a:lnTo>
                  <a:lnTo>
                    <a:pt x="32925" y="0"/>
                  </a:lnTo>
                  <a:lnTo>
                    <a:pt x="38622" y="2720"/>
                  </a:lnTo>
                  <a:lnTo>
                    <a:pt x="46799" y="7457"/>
                  </a:lnTo>
                  <a:lnTo>
                    <a:pt x="86871" y="22211"/>
                  </a:lnTo>
                  <a:lnTo>
                    <a:pt x="133501" y="45477"/>
                  </a:lnTo>
                  <a:lnTo>
                    <a:pt x="180152" y="63496"/>
                  </a:lnTo>
                  <a:lnTo>
                    <a:pt x="199782" y="68426"/>
                  </a:lnTo>
                  <a:lnTo>
                    <a:pt x="206212" y="70956"/>
                  </a:lnTo>
                  <a:lnTo>
                    <a:pt x="210500" y="71584"/>
                  </a:lnTo>
                  <a:lnTo>
                    <a:pt x="213358" y="70945"/>
                  </a:lnTo>
                  <a:lnTo>
                    <a:pt x="215264" y="69460"/>
                  </a:lnTo>
                  <a:lnTo>
                    <a:pt x="220204" y="67811"/>
                  </a:lnTo>
                  <a:lnTo>
                    <a:pt x="223002" y="67371"/>
                  </a:lnTo>
                  <a:lnTo>
                    <a:pt x="224868" y="66019"/>
                  </a:lnTo>
                  <a:lnTo>
                    <a:pt x="226112" y="64060"/>
                  </a:lnTo>
                  <a:lnTo>
                    <a:pt x="228600" y="56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0"/>
            <p:cNvSpPr/>
            <p:nvPr>
              <p:custDataLst>
                <p:tags r:id="rId6"/>
              </p:custDataLst>
            </p:nvPr>
          </p:nvSpPr>
          <p:spPr>
            <a:xfrm>
              <a:off x="7296150" y="27336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0849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1"/>
            <p:cNvSpPr/>
            <p:nvPr>
              <p:custDataLst>
                <p:tags r:id="rId7"/>
              </p:custDataLst>
            </p:nvPr>
          </p:nvSpPr>
          <p:spPr>
            <a:xfrm>
              <a:off x="7315200" y="2647950"/>
              <a:ext cx="381001" cy="171451"/>
            </a:xfrm>
            <a:custGeom>
              <a:avLst/>
              <a:gdLst/>
              <a:ahLst/>
              <a:cxnLst/>
              <a:rect l="0" t="0" r="0" b="0"/>
              <a:pathLst>
                <a:path w="381001" h="171451">
                  <a:moveTo>
                    <a:pt x="0" y="0"/>
                  </a:moveTo>
                  <a:lnTo>
                    <a:pt x="0" y="0"/>
                  </a:lnTo>
                  <a:lnTo>
                    <a:pt x="13257" y="13257"/>
                  </a:lnTo>
                  <a:lnTo>
                    <a:pt x="58314" y="36855"/>
                  </a:lnTo>
                  <a:lnTo>
                    <a:pt x="96538" y="54160"/>
                  </a:lnTo>
                  <a:lnTo>
                    <a:pt x="143757" y="74041"/>
                  </a:lnTo>
                  <a:lnTo>
                    <a:pt x="188792" y="93530"/>
                  </a:lnTo>
                  <a:lnTo>
                    <a:pt x="234809" y="111216"/>
                  </a:lnTo>
                  <a:lnTo>
                    <a:pt x="275570" y="131173"/>
                  </a:lnTo>
                  <a:lnTo>
                    <a:pt x="322705" y="148938"/>
                  </a:lnTo>
                  <a:lnTo>
                    <a:pt x="351572" y="159046"/>
                  </a:lnTo>
                  <a:lnTo>
                    <a:pt x="363688" y="161704"/>
                  </a:lnTo>
                  <a:lnTo>
                    <a:pt x="3810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2"/>
            <p:cNvSpPr/>
            <p:nvPr>
              <p:custDataLst>
                <p:tags r:id="rId8"/>
              </p:custDataLst>
            </p:nvPr>
          </p:nvSpPr>
          <p:spPr>
            <a:xfrm>
              <a:off x="7469052" y="2419971"/>
              <a:ext cx="443215" cy="456580"/>
            </a:xfrm>
            <a:custGeom>
              <a:avLst/>
              <a:gdLst/>
              <a:ahLst/>
              <a:cxnLst/>
              <a:rect l="0" t="0" r="0" b="0"/>
              <a:pathLst>
                <a:path w="443215" h="456580">
                  <a:moveTo>
                    <a:pt x="27123" y="389904"/>
                  </a:moveTo>
                  <a:lnTo>
                    <a:pt x="27123" y="389904"/>
                  </a:lnTo>
                  <a:lnTo>
                    <a:pt x="22067" y="389904"/>
                  </a:lnTo>
                  <a:lnTo>
                    <a:pt x="20577" y="388846"/>
                  </a:lnTo>
                  <a:lnTo>
                    <a:pt x="19584" y="387082"/>
                  </a:lnTo>
                  <a:lnTo>
                    <a:pt x="17990" y="376647"/>
                  </a:lnTo>
                  <a:lnTo>
                    <a:pt x="17714" y="367514"/>
                  </a:lnTo>
                  <a:lnTo>
                    <a:pt x="29362" y="320152"/>
                  </a:lnTo>
                  <a:lnTo>
                    <a:pt x="35688" y="276257"/>
                  </a:lnTo>
                  <a:lnTo>
                    <a:pt x="35505" y="233607"/>
                  </a:lnTo>
                  <a:lnTo>
                    <a:pt x="26940" y="188674"/>
                  </a:lnTo>
                  <a:lnTo>
                    <a:pt x="17499" y="165989"/>
                  </a:lnTo>
                  <a:lnTo>
                    <a:pt x="15415" y="164427"/>
                  </a:lnTo>
                  <a:lnTo>
                    <a:pt x="12968" y="163386"/>
                  </a:lnTo>
                  <a:lnTo>
                    <a:pt x="11336" y="161634"/>
                  </a:lnTo>
                  <a:lnTo>
                    <a:pt x="9523" y="156864"/>
                  </a:lnTo>
                  <a:lnTo>
                    <a:pt x="7982" y="155169"/>
                  </a:lnTo>
                  <a:lnTo>
                    <a:pt x="3447" y="153286"/>
                  </a:lnTo>
                  <a:lnTo>
                    <a:pt x="1814" y="153842"/>
                  </a:lnTo>
                  <a:lnTo>
                    <a:pt x="725" y="155271"/>
                  </a:lnTo>
                  <a:lnTo>
                    <a:pt x="0" y="157282"/>
                  </a:lnTo>
                  <a:lnTo>
                    <a:pt x="574" y="158623"/>
                  </a:lnTo>
                  <a:lnTo>
                    <a:pt x="2016" y="159517"/>
                  </a:lnTo>
                  <a:lnTo>
                    <a:pt x="4034" y="160112"/>
                  </a:lnTo>
                  <a:lnTo>
                    <a:pt x="47037" y="206828"/>
                  </a:lnTo>
                  <a:lnTo>
                    <a:pt x="76801" y="221214"/>
                  </a:lnTo>
                  <a:lnTo>
                    <a:pt x="99103" y="226643"/>
                  </a:lnTo>
                  <a:lnTo>
                    <a:pt x="129004" y="227803"/>
                  </a:lnTo>
                  <a:lnTo>
                    <a:pt x="147857" y="222870"/>
                  </a:lnTo>
                  <a:lnTo>
                    <a:pt x="157688" y="214772"/>
                  </a:lnTo>
                  <a:lnTo>
                    <a:pt x="181469" y="185161"/>
                  </a:lnTo>
                  <a:lnTo>
                    <a:pt x="186802" y="159906"/>
                  </a:lnTo>
                  <a:lnTo>
                    <a:pt x="188753" y="113495"/>
                  </a:lnTo>
                  <a:lnTo>
                    <a:pt x="188961" y="85049"/>
                  </a:lnTo>
                  <a:lnTo>
                    <a:pt x="178909" y="56513"/>
                  </a:lnTo>
                  <a:lnTo>
                    <a:pt x="157523" y="17691"/>
                  </a:lnTo>
                  <a:lnTo>
                    <a:pt x="147840" y="6451"/>
                  </a:lnTo>
                  <a:lnTo>
                    <a:pt x="141452" y="2522"/>
                  </a:lnTo>
                  <a:lnTo>
                    <a:pt x="133785" y="0"/>
                  </a:lnTo>
                  <a:lnTo>
                    <a:pt x="133156" y="851"/>
                  </a:lnTo>
                  <a:lnTo>
                    <a:pt x="132064" y="7635"/>
                  </a:lnTo>
                  <a:lnTo>
                    <a:pt x="167550" y="44519"/>
                  </a:lnTo>
                  <a:lnTo>
                    <a:pt x="211853" y="68131"/>
                  </a:lnTo>
                  <a:lnTo>
                    <a:pt x="247311" y="88542"/>
                  </a:lnTo>
                  <a:lnTo>
                    <a:pt x="292161" y="118826"/>
                  </a:lnTo>
                  <a:lnTo>
                    <a:pt x="339199" y="152796"/>
                  </a:lnTo>
                  <a:lnTo>
                    <a:pt x="374531" y="181714"/>
                  </a:lnTo>
                  <a:lnTo>
                    <a:pt x="409327" y="228875"/>
                  </a:lnTo>
                  <a:lnTo>
                    <a:pt x="425592" y="254836"/>
                  </a:lnTo>
                  <a:lnTo>
                    <a:pt x="439640" y="298143"/>
                  </a:lnTo>
                  <a:lnTo>
                    <a:pt x="443214" y="338256"/>
                  </a:lnTo>
                  <a:lnTo>
                    <a:pt x="440299" y="364127"/>
                  </a:lnTo>
                  <a:lnTo>
                    <a:pt x="429832" y="386914"/>
                  </a:lnTo>
                  <a:lnTo>
                    <a:pt x="403266" y="417593"/>
                  </a:lnTo>
                  <a:lnTo>
                    <a:pt x="378448" y="435019"/>
                  </a:lnTo>
                  <a:lnTo>
                    <a:pt x="330892" y="449721"/>
                  </a:lnTo>
                  <a:lnTo>
                    <a:pt x="290107" y="454547"/>
                  </a:lnTo>
                  <a:lnTo>
                    <a:pt x="246198" y="456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5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132&quot;&gt;&lt;/object&gt;&lt;object type=&quot;2&quot; unique_id=&quot;10133&quot;&gt;&lt;object type=&quot;3&quot; unique_id=&quot;10134&quot;&gt;&lt;property id=&quot;20148&quot; value=&quot;5&quot;/&gt;&lt;property id=&quot;20300&quot; value=&quot;Slide 1 - &amp;quot;Chapter 3&amp;quot;&quot;/&gt;&lt;property id=&quot;20307&quot; value=&quot;257&quot;/&gt;&lt;/object&gt;&lt;object type=&quot;3&quot; unique_id=&quot;10135&quot;&gt;&lt;property id=&quot;20148&quot; value=&quot;5&quot;/&gt;&lt;property id=&quot;20300&quot; value=&quot;Slide 2 - &amp;quot;Friction&amp;quot;&quot;/&gt;&lt;property id=&quot;20307&quot; value=&quot;258&quot;/&gt;&lt;/object&gt;&lt;object type=&quot;3&quot; unique_id=&quot;10136&quot;&gt;&lt;property id=&quot;20148&quot; value=&quot;5&quot;/&gt;&lt;property id=&quot;20300&quot; value=&quot;Slide 3 - &amp;quot;Friction&amp;quot;&quot;/&gt;&lt;property id=&quot;20307&quot; value=&quot;259&quot;/&gt;&lt;/object&gt;&lt;object type=&quot;3&quot; unique_id=&quot;10137&quot;&gt;&lt;property id=&quot;20148&quot; value=&quot;5&quot;/&gt;&lt;property id=&quot;20300&quot; value=&quot;Slide 4 - &amp;quot;Friction&amp;quot;&quot;/&gt;&lt;property id=&quot;20307&quot; value=&quot;260&quot;/&gt;&lt;/object&gt;&lt;object type=&quot;3&quot; unique_id=&quot;10138&quot;&gt;&lt;property id=&quot;20148&quot; value=&quot;5&quot;/&gt;&lt;property id=&quot;20300&quot; value=&quot;Slide 5 - &amp;quot;Friction&amp;quot;&quot;/&gt;&lt;property id=&quot;20307&quot; value=&quot;261&quot;/&gt;&lt;/object&gt;&lt;object type=&quot;3&quot; unique_id=&quot;10139&quot;&gt;&lt;property id=&quot;20148&quot; value=&quot;5&quot;/&gt;&lt;property id=&quot;20300&quot; value=&quot;Slide 6 - &amp;quot;Friction&amp;quot;&quot;/&gt;&lt;property id=&quot;20307&quot; value=&quot;262&quot;/&gt;&lt;/object&gt;&lt;object type=&quot;3&quot; unique_id=&quot;10140&quot;&gt;&lt;property id=&quot;20148&quot; value=&quot;5&quot;/&gt;&lt;property id=&quot;20300&quot; value=&quot;Slide 7 - &amp;quot;Friction&amp;quot;&quot;/&gt;&lt;property id=&quot;20307&quot; value=&quot;263&quot;/&gt;&lt;/object&gt;&lt;object type=&quot;3&quot; unique_id=&quot;10141&quot;&gt;&lt;property id=&quot;20148&quot; value=&quot;5&quot;/&gt;&lt;property id=&quot;20300&quot; value=&quot;Slide 9 - &amp;quot;Air Resistance and Terminal Velocity&amp;quot;&quot;/&gt;&lt;property id=&quot;20307&quot; value=&quot;264&quot;/&gt;&lt;/object&gt;&lt;object type=&quot;3&quot; unique_id=&quot;10426&quot;&gt;&lt;property id=&quot;20148&quot; value=&quot;5&quot;/&gt;&lt;property id=&quot;20300&quot; value=&quot;Slide 10 - &amp;quot;Let’s Review…&amp;quot;&quot;/&gt;&lt;property id=&quot;20307&quot; value=&quot;265&quot;/&gt;&lt;/object&gt;&lt;object type=&quot;3&quot; unique_id=&quot;10754&quot;&gt;&lt;property id=&quot;20148&quot; value=&quot;5&quot;/&gt;&lt;property id=&quot;20300&quot; value=&quot;Slide 8 - &amp;quot;Friction&amp;quot;&quot;/&gt;&lt;property id=&quot;20307&quot; value=&quot;266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501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Chapter 3</vt:lpstr>
      <vt:lpstr>Friction</vt:lpstr>
      <vt:lpstr>Friction</vt:lpstr>
      <vt:lpstr>Friction</vt:lpstr>
      <vt:lpstr>Friction</vt:lpstr>
      <vt:lpstr>Friction</vt:lpstr>
      <vt:lpstr>Friction</vt:lpstr>
      <vt:lpstr>Friction</vt:lpstr>
      <vt:lpstr>Air Resistance and Terminal Velocity</vt:lpstr>
      <vt:lpstr>Let’s Review…</vt:lpstr>
    </vt:vector>
  </TitlesOfParts>
  <Company>DVSD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dvsd</dc:creator>
  <cp:lastModifiedBy>dvsd</cp:lastModifiedBy>
  <cp:revision>29</cp:revision>
  <dcterms:created xsi:type="dcterms:W3CDTF">2016-10-14T13:22:41Z</dcterms:created>
  <dcterms:modified xsi:type="dcterms:W3CDTF">2016-12-15T14:13:23Z</dcterms:modified>
</cp:coreProperties>
</file>